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64" r:id="rId2"/>
    <p:sldId id="257" r:id="rId3"/>
    <p:sldId id="265" r:id="rId4"/>
    <p:sldId id="262" r:id="rId5"/>
    <p:sldId id="263" r:id="rId6"/>
    <p:sldId id="266" r:id="rId7"/>
    <p:sldId id="261"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8295D-A8E0-3797-2AC1-24FAB8E684DD}" v="386" dt="2021-01-07T13:56:17.320"/>
    <p1510:client id="{EBCCD131-B12F-38AA-5494-58C44135511F}" v="8" dt="2021-01-07T15:30:23.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102" d="100"/>
          <a:sy n="102" d="100"/>
        </p:scale>
        <p:origin x="72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7E8295D-A8E0-3797-2AC1-24FAB8E684DD}"/>
    <pc:docChg chg="modSld">
      <pc:chgData name="" userId="" providerId="" clId="Web-{D7E8295D-A8E0-3797-2AC1-24FAB8E684DD}" dt="2021-01-07T12:38:22.339" v="0"/>
      <pc:docMkLst>
        <pc:docMk/>
      </pc:docMkLst>
      <pc:sldChg chg="delSp">
        <pc:chgData name="" userId="" providerId="" clId="Web-{D7E8295D-A8E0-3797-2AC1-24FAB8E684DD}" dt="2021-01-07T12:38:22.339" v="0"/>
        <pc:sldMkLst>
          <pc:docMk/>
          <pc:sldMk cId="1022976298" sldId="264"/>
        </pc:sldMkLst>
        <pc:picChg chg="del">
          <ac:chgData name="" userId="" providerId="" clId="Web-{D7E8295D-A8E0-3797-2AC1-24FAB8E684DD}" dt="2021-01-07T12:38:22.339" v="0"/>
          <ac:picMkLst>
            <pc:docMk/>
            <pc:sldMk cId="1022976298" sldId="264"/>
            <ac:picMk id="5" creationId="{00000000-0000-0000-0000-000000000000}"/>
          </ac:picMkLst>
        </pc:picChg>
      </pc:sldChg>
    </pc:docChg>
  </pc:docChgLst>
  <pc:docChgLst>
    <pc:chgData name="Stephanie Lennon" userId="S::stephanielennon@desborough-college.net::f7892bbd-cd19-46a6-882a-5246f81021c1" providerId="AD" clId="Web-{E8898548-F9B6-5A70-007E-279D7CEC68F0}"/>
    <pc:docChg chg="addSld delSld modSld sldOrd">
      <pc:chgData name="Stephanie Lennon" userId="S::stephanielennon@desborough-college.net::f7892bbd-cd19-46a6-882a-5246f81021c1" providerId="AD" clId="Web-{E8898548-F9B6-5A70-007E-279D7CEC68F0}" dt="2020-12-15T14:17:20.932" v="1260" actId="1076"/>
      <pc:docMkLst>
        <pc:docMk/>
      </pc:docMkLst>
      <pc:sldChg chg="del">
        <pc:chgData name="Stephanie Lennon" userId="S::stephanielennon@desborough-college.net::f7892bbd-cd19-46a6-882a-5246f81021c1" providerId="AD" clId="Web-{E8898548-F9B6-5A70-007E-279D7CEC68F0}" dt="2020-12-15T13:48:16.545" v="967"/>
        <pc:sldMkLst>
          <pc:docMk/>
          <pc:sldMk cId="2974239099" sldId="256"/>
        </pc:sldMkLst>
      </pc:sldChg>
      <pc:sldChg chg="modSp">
        <pc:chgData name="Stephanie Lennon" userId="S::stephanielennon@desborough-college.net::f7892bbd-cd19-46a6-882a-5246f81021c1" providerId="AD" clId="Web-{E8898548-F9B6-5A70-007E-279D7CEC68F0}" dt="2020-12-15T13:47:31.042" v="964"/>
        <pc:sldMkLst>
          <pc:docMk/>
          <pc:sldMk cId="2974239099" sldId="257"/>
        </pc:sldMkLst>
        <pc:spChg chg="mod">
          <ac:chgData name="Stephanie Lennon" userId="S::stephanielennon@desborough-college.net::f7892bbd-cd19-46a6-882a-5246f81021c1" providerId="AD" clId="Web-{E8898548-F9B6-5A70-007E-279D7CEC68F0}" dt="2020-12-15T13:44:12.309" v="842" actId="20577"/>
          <ac:spMkLst>
            <pc:docMk/>
            <pc:sldMk cId="2974239099" sldId="257"/>
            <ac:spMk id="9" creationId="{00000000-0000-0000-0000-000000000000}"/>
          </ac:spMkLst>
        </pc:spChg>
        <pc:graphicFrameChg chg="mod modGraphic">
          <ac:chgData name="Stephanie Lennon" userId="S::stephanielennon@desborough-college.net::f7892bbd-cd19-46a6-882a-5246f81021c1" providerId="AD" clId="Web-{E8898548-F9B6-5A70-007E-279D7CEC68F0}" dt="2020-12-15T13:47:31.042" v="964"/>
          <ac:graphicFrameMkLst>
            <pc:docMk/>
            <pc:sldMk cId="2974239099" sldId="257"/>
            <ac:graphicFrameMk id="11" creationId="{00000000-0000-0000-0000-000000000000}"/>
          </ac:graphicFrameMkLst>
        </pc:graphicFrameChg>
      </pc:sldChg>
      <pc:sldChg chg="del">
        <pc:chgData name="Stephanie Lennon" userId="S::stephanielennon@desborough-college.net::f7892bbd-cd19-46a6-882a-5246f81021c1" providerId="AD" clId="Web-{E8898548-F9B6-5A70-007E-279D7CEC68F0}" dt="2020-12-15T13:52:43.954" v="1058"/>
        <pc:sldMkLst>
          <pc:docMk/>
          <pc:sldMk cId="2974239099" sldId="259"/>
        </pc:sldMkLst>
      </pc:sldChg>
      <pc:sldChg chg="addSp delSp modSp ord">
        <pc:chgData name="Stephanie Lennon" userId="S::stephanielennon@desborough-college.net::f7892bbd-cd19-46a6-882a-5246f81021c1" providerId="AD" clId="Web-{E8898548-F9B6-5A70-007E-279D7CEC68F0}" dt="2020-12-15T13:49:43.848" v="1003" actId="1076"/>
        <pc:sldMkLst>
          <pc:docMk/>
          <pc:sldMk cId="2974239099" sldId="261"/>
        </pc:sldMkLst>
        <pc:spChg chg="add mod">
          <ac:chgData name="Stephanie Lennon" userId="S::stephanielennon@desborough-college.net::f7892bbd-cd19-46a6-882a-5246f81021c1" providerId="AD" clId="Web-{E8898548-F9B6-5A70-007E-279D7CEC68F0}" dt="2020-12-15T13:33:13.561" v="601" actId="1076"/>
          <ac:spMkLst>
            <pc:docMk/>
            <pc:sldMk cId="2974239099" sldId="261"/>
            <ac:spMk id="2" creationId="{D641D3E6-F03E-48A2-AEF2-C153F18CD436}"/>
          </ac:spMkLst>
        </pc:spChg>
        <pc:spChg chg="mod">
          <ac:chgData name="Stephanie Lennon" userId="S::stephanielennon@desborough-college.net::f7892bbd-cd19-46a6-882a-5246f81021c1" providerId="AD" clId="Web-{E8898548-F9B6-5A70-007E-279D7CEC68F0}" dt="2020-12-15T13:42:04.144" v="814" actId="1076"/>
          <ac:spMkLst>
            <pc:docMk/>
            <pc:sldMk cId="2974239099" sldId="261"/>
            <ac:spMk id="6" creationId="{00000000-0000-0000-0000-000000000000}"/>
          </ac:spMkLst>
        </pc:spChg>
        <pc:spChg chg="add mod">
          <ac:chgData name="Stephanie Lennon" userId="S::stephanielennon@desborough-college.net::f7892bbd-cd19-46a6-882a-5246f81021c1" providerId="AD" clId="Web-{E8898548-F9B6-5A70-007E-279D7CEC68F0}" dt="2020-12-15T13:41:43.143" v="809" actId="20577"/>
          <ac:spMkLst>
            <pc:docMk/>
            <pc:sldMk cId="2974239099" sldId="261"/>
            <ac:spMk id="8" creationId="{BD72B813-C384-41EE-9E78-8E3B1E9D3705}"/>
          </ac:spMkLst>
        </pc:spChg>
        <pc:spChg chg="mod">
          <ac:chgData name="Stephanie Lennon" userId="S::stephanielennon@desborough-college.net::f7892bbd-cd19-46a6-882a-5246f81021c1" providerId="AD" clId="Web-{E8898548-F9B6-5A70-007E-279D7CEC68F0}" dt="2020-12-15T13:49:43.848" v="1003" actId="1076"/>
          <ac:spMkLst>
            <pc:docMk/>
            <pc:sldMk cId="2974239099" sldId="261"/>
            <ac:spMk id="10" creationId="{00000000-0000-0000-0000-000000000000}"/>
          </ac:spMkLst>
        </pc:spChg>
        <pc:spChg chg="del mod">
          <ac:chgData name="Stephanie Lennon" userId="S::stephanielennon@desborough-college.net::f7892bbd-cd19-46a6-882a-5246f81021c1" providerId="AD" clId="Web-{E8898548-F9B6-5A70-007E-279D7CEC68F0}" dt="2020-12-15T13:25:49.874" v="379"/>
          <ac:spMkLst>
            <pc:docMk/>
            <pc:sldMk cId="2974239099" sldId="261"/>
            <ac:spMk id="11" creationId="{00000000-0000-0000-0000-000000000000}"/>
          </ac:spMkLst>
        </pc:spChg>
        <pc:graphicFrameChg chg="add mod modGraphic">
          <ac:chgData name="Stephanie Lennon" userId="S::stephanielennon@desborough-college.net::f7892bbd-cd19-46a6-882a-5246f81021c1" providerId="AD" clId="Web-{E8898548-F9B6-5A70-007E-279D7CEC68F0}" dt="2020-12-15T13:42:16.442" v="815" actId="1076"/>
          <ac:graphicFrameMkLst>
            <pc:docMk/>
            <pc:sldMk cId="2974239099" sldId="261"/>
            <ac:graphicFrameMk id="7" creationId="{8AF79090-8141-400C-8B47-7199B6BB6840}"/>
          </ac:graphicFrameMkLst>
        </pc:graphicFrameChg>
        <pc:graphicFrameChg chg="del mod modGraphic">
          <ac:chgData name="Stephanie Lennon" userId="S::stephanielennon@desborough-college.net::f7892bbd-cd19-46a6-882a-5246f81021c1" providerId="AD" clId="Web-{E8898548-F9B6-5A70-007E-279D7CEC68F0}" dt="2020-12-15T13:24:29.118" v="358"/>
          <ac:graphicFrameMkLst>
            <pc:docMk/>
            <pc:sldMk cId="2974239099" sldId="261"/>
            <ac:graphicFrameMk id="9" creationId="{00000000-0000-0000-0000-000000000000}"/>
          </ac:graphicFrameMkLst>
        </pc:graphicFrameChg>
        <pc:picChg chg="add mod">
          <ac:chgData name="Stephanie Lennon" userId="S::stephanielennon@desborough-college.net::f7892bbd-cd19-46a6-882a-5246f81021c1" providerId="AD" clId="Web-{E8898548-F9B6-5A70-007E-279D7CEC68F0}" dt="2020-12-15T13:41:34.955" v="808" actId="1076"/>
          <ac:picMkLst>
            <pc:docMk/>
            <pc:sldMk cId="2974239099" sldId="261"/>
            <ac:picMk id="3" creationId="{3D071003-F799-4FBD-9328-214026123095}"/>
          </ac:picMkLst>
        </pc:picChg>
      </pc:sldChg>
      <pc:sldChg chg="addSp delSp modSp add replId">
        <pc:chgData name="Stephanie Lennon" userId="S::stephanielennon@desborough-college.net::f7892bbd-cd19-46a6-882a-5246f81021c1" providerId="AD" clId="Web-{E8898548-F9B6-5A70-007E-279D7CEC68F0}" dt="2020-12-15T13:49:21.721" v="995" actId="20577"/>
        <pc:sldMkLst>
          <pc:docMk/>
          <pc:sldMk cId="3594479597" sldId="262"/>
        </pc:sldMkLst>
        <pc:spChg chg="mod">
          <ac:chgData name="Stephanie Lennon" userId="S::stephanielennon@desborough-college.net::f7892bbd-cd19-46a6-882a-5246f81021c1" providerId="AD" clId="Web-{E8898548-F9B6-5A70-007E-279D7CEC68F0}" dt="2020-12-15T13:45:31.362" v="898" actId="20577"/>
          <ac:spMkLst>
            <pc:docMk/>
            <pc:sldMk cId="3594479597" sldId="262"/>
            <ac:spMk id="9" creationId="{00000000-0000-0000-0000-000000000000}"/>
          </ac:spMkLst>
        </pc:spChg>
        <pc:spChg chg="mod">
          <ac:chgData name="Stephanie Lennon" userId="S::stephanielennon@desborough-college.net::f7892bbd-cd19-46a6-882a-5246f81021c1" providerId="AD" clId="Web-{E8898548-F9B6-5A70-007E-279D7CEC68F0}" dt="2020-12-15T13:49:21.721" v="995" actId="20577"/>
          <ac:spMkLst>
            <pc:docMk/>
            <pc:sldMk cId="3594479597" sldId="262"/>
            <ac:spMk id="10" creationId="{00000000-0000-0000-0000-000000000000}"/>
          </ac:spMkLst>
        </pc:spChg>
        <pc:graphicFrameChg chg="add mod modGraphic">
          <ac:chgData name="Stephanie Lennon" userId="S::stephanielennon@desborough-college.net::f7892bbd-cd19-46a6-882a-5246f81021c1" providerId="AD" clId="Web-{E8898548-F9B6-5A70-007E-279D7CEC68F0}" dt="2020-12-15T13:48:02.200" v="966"/>
          <ac:graphicFrameMkLst>
            <pc:docMk/>
            <pc:sldMk cId="3594479597" sldId="262"/>
            <ac:graphicFrameMk id="2" creationId="{537C32E1-D810-4155-BC63-8959D1C3B55B}"/>
          </ac:graphicFrameMkLst>
        </pc:graphicFrameChg>
        <pc:graphicFrameChg chg="del">
          <ac:chgData name="Stephanie Lennon" userId="S::stephanielennon@desborough-college.net::f7892bbd-cd19-46a6-882a-5246f81021c1" providerId="AD" clId="Web-{E8898548-F9B6-5A70-007E-279D7CEC68F0}" dt="2020-12-15T13:05:14.444" v="1"/>
          <ac:graphicFrameMkLst>
            <pc:docMk/>
            <pc:sldMk cId="3594479597" sldId="262"/>
            <ac:graphicFrameMk id="11" creationId="{00000000-0000-0000-0000-000000000000}"/>
          </ac:graphicFrameMkLst>
        </pc:graphicFrameChg>
      </pc:sldChg>
      <pc:sldChg chg="addSp delSp modSp add replId">
        <pc:chgData name="Stephanie Lennon" userId="S::stephanielennon@desborough-college.net::f7892bbd-cd19-46a6-882a-5246f81021c1" providerId="AD" clId="Web-{E8898548-F9B6-5A70-007E-279D7CEC68F0}" dt="2020-12-15T14:17:20.932" v="1260" actId="1076"/>
        <pc:sldMkLst>
          <pc:docMk/>
          <pc:sldMk cId="144586549" sldId="263"/>
        </pc:sldMkLst>
        <pc:spChg chg="add mod">
          <ac:chgData name="Stephanie Lennon" userId="S::stephanielennon@desborough-college.net::f7892bbd-cd19-46a6-882a-5246f81021c1" providerId="AD" clId="Web-{E8898548-F9B6-5A70-007E-279D7CEC68F0}" dt="2020-12-15T14:14:36.249" v="1252" actId="1076"/>
          <ac:spMkLst>
            <pc:docMk/>
            <pc:sldMk cId="144586549" sldId="263"/>
            <ac:spMk id="2" creationId="{30BC8ED5-1B09-4101-BFBC-9B60EEFC043C}"/>
          </ac:spMkLst>
        </pc:spChg>
        <pc:spChg chg="mod">
          <ac:chgData name="Stephanie Lennon" userId="S::stephanielennon@desborough-college.net::f7892bbd-cd19-46a6-882a-5246f81021c1" providerId="AD" clId="Web-{E8898548-F9B6-5A70-007E-279D7CEC68F0}" dt="2020-12-15T14:13:42.448" v="1241" actId="20577"/>
          <ac:spMkLst>
            <pc:docMk/>
            <pc:sldMk cId="144586549" sldId="263"/>
            <ac:spMk id="10" creationId="{00000000-0000-0000-0000-000000000000}"/>
          </ac:spMkLst>
        </pc:spChg>
        <pc:spChg chg="del mod">
          <ac:chgData name="Stephanie Lennon" userId="S::stephanielennon@desborough-college.net::f7892bbd-cd19-46a6-882a-5246f81021c1" providerId="AD" clId="Web-{E8898548-F9B6-5A70-007E-279D7CEC68F0}" dt="2020-12-15T14:12:34.287" v="1219"/>
          <ac:spMkLst>
            <pc:docMk/>
            <pc:sldMk cId="144586549" sldId="263"/>
            <ac:spMk id="18" creationId="{00000000-0000-0000-0000-000000000000}"/>
          </ac:spMkLst>
        </pc:spChg>
        <pc:graphicFrameChg chg="del">
          <ac:chgData name="Stephanie Lennon" userId="S::stephanielennon@desborough-college.net::f7892bbd-cd19-46a6-882a-5246f81021c1" providerId="AD" clId="Web-{E8898548-F9B6-5A70-007E-279D7CEC68F0}" dt="2020-12-15T14:12:49.507" v="1229"/>
          <ac:graphicFrameMkLst>
            <pc:docMk/>
            <pc:sldMk cId="144586549" sldId="263"/>
            <ac:graphicFrameMk id="12" creationId="{00000000-0000-0000-0000-000000000000}"/>
          </ac:graphicFrameMkLst>
        </pc:graphicFrameChg>
        <pc:picChg chg="add mod">
          <ac:chgData name="Stephanie Lennon" userId="S::stephanielennon@desborough-college.net::f7892bbd-cd19-46a6-882a-5246f81021c1" providerId="AD" clId="Web-{E8898548-F9B6-5A70-007E-279D7CEC68F0}" dt="2020-12-15T14:14:16.357" v="1246" actId="1076"/>
          <ac:picMkLst>
            <pc:docMk/>
            <pc:sldMk cId="144586549" sldId="263"/>
            <ac:picMk id="3" creationId="{4FBBC78C-9E4B-4364-9CD2-61CF983FDA1C}"/>
          </ac:picMkLst>
        </pc:picChg>
        <pc:picChg chg="add del mod">
          <ac:chgData name="Stephanie Lennon" userId="S::stephanielennon@desborough-college.net::f7892bbd-cd19-46a6-882a-5246f81021c1" providerId="AD" clId="Web-{E8898548-F9B6-5A70-007E-279D7CEC68F0}" dt="2020-12-15T14:15:59.254" v="1254"/>
          <ac:picMkLst>
            <pc:docMk/>
            <pc:sldMk cId="144586549" sldId="263"/>
            <ac:picMk id="7" creationId="{8F34589D-6354-45C6-8695-2E900FA7C5E4}"/>
          </ac:picMkLst>
        </pc:picChg>
        <pc:picChg chg="add del mod">
          <ac:chgData name="Stephanie Lennon" userId="S::stephanielennon@desborough-college.net::f7892bbd-cd19-46a6-882a-5246f81021c1" providerId="AD" clId="Web-{E8898548-F9B6-5A70-007E-279D7CEC68F0}" dt="2020-12-15T14:16:58.212" v="1258"/>
          <ac:picMkLst>
            <pc:docMk/>
            <pc:sldMk cId="144586549" sldId="263"/>
            <ac:picMk id="9" creationId="{D7385D88-5D36-4301-A0BF-516B5BA79A50}"/>
          </ac:picMkLst>
        </pc:picChg>
        <pc:picChg chg="add mod">
          <ac:chgData name="Stephanie Lennon" userId="S::stephanielennon@desborough-college.net::f7892bbd-cd19-46a6-882a-5246f81021c1" providerId="AD" clId="Web-{E8898548-F9B6-5A70-007E-279D7CEC68F0}" dt="2020-12-15T14:17:20.932" v="1260" actId="1076"/>
          <ac:picMkLst>
            <pc:docMk/>
            <pc:sldMk cId="144586549" sldId="263"/>
            <ac:picMk id="11" creationId="{5192468F-68AB-49EF-A414-0AC88060C800}"/>
          </ac:picMkLst>
        </pc:picChg>
        <pc:picChg chg="del mod">
          <ac:chgData name="Stephanie Lennon" userId="S::stephanielennon@desborough-college.net::f7892bbd-cd19-46a6-882a-5246f81021c1" providerId="AD" clId="Web-{E8898548-F9B6-5A70-007E-279D7CEC68F0}" dt="2020-12-15T14:13:05.570" v="1233"/>
          <ac:picMkLst>
            <pc:docMk/>
            <pc:sldMk cId="144586549" sldId="263"/>
            <ac:picMk id="1027" creationId="{00000000-0000-0000-0000-000000000000}"/>
          </ac:picMkLst>
        </pc:picChg>
        <pc:picChg chg="del">
          <ac:chgData name="Stephanie Lennon" userId="S::stephanielennon@desborough-college.net::f7892bbd-cd19-46a6-882a-5246f81021c1" providerId="AD" clId="Web-{E8898548-F9B6-5A70-007E-279D7CEC68F0}" dt="2020-12-15T13:13:14.196" v="14"/>
          <ac:picMkLst>
            <pc:docMk/>
            <pc:sldMk cId="144586549" sldId="263"/>
            <ac:picMk id="1028" creationId="{00000000-0000-0000-0000-000000000000}"/>
          </ac:picMkLst>
        </pc:picChg>
        <pc:picChg chg="del mod">
          <ac:chgData name="Stephanie Lennon" userId="S::stephanielennon@desborough-college.net::f7892bbd-cd19-46a6-882a-5246f81021c1" providerId="AD" clId="Web-{E8898548-F9B6-5A70-007E-279D7CEC68F0}" dt="2020-12-15T14:13:04.336" v="1232"/>
          <ac:picMkLst>
            <pc:docMk/>
            <pc:sldMk cId="144586549" sldId="263"/>
            <ac:picMk id="1029" creationId="{00000000-0000-0000-0000-000000000000}"/>
          </ac:picMkLst>
        </pc:picChg>
        <pc:picChg chg="del mod">
          <ac:chgData name="Stephanie Lennon" userId="S::stephanielennon@desborough-college.net::f7892bbd-cd19-46a6-882a-5246f81021c1" providerId="AD" clId="Web-{E8898548-F9B6-5A70-007E-279D7CEC68F0}" dt="2020-12-15T14:13:02.305" v="1231"/>
          <ac:picMkLst>
            <pc:docMk/>
            <pc:sldMk cId="144586549" sldId="263"/>
            <ac:picMk id="1030" creationId="{00000000-0000-0000-0000-000000000000}"/>
          </ac:picMkLst>
        </pc:picChg>
        <pc:picChg chg="del">
          <ac:chgData name="Stephanie Lennon" userId="S::stephanielennon@desborough-college.net::f7892bbd-cd19-46a6-882a-5246f81021c1" providerId="AD" clId="Web-{E8898548-F9B6-5A70-007E-279D7CEC68F0}" dt="2020-12-15T13:13:13.040" v="13"/>
          <ac:picMkLst>
            <pc:docMk/>
            <pc:sldMk cId="144586549" sldId="263"/>
            <ac:picMk id="1031" creationId="{00000000-0000-0000-0000-000000000000}"/>
          </ac:picMkLst>
        </pc:picChg>
        <pc:picChg chg="del mod">
          <ac:chgData name="Stephanie Lennon" userId="S::stephanielennon@desborough-college.net::f7892bbd-cd19-46a6-882a-5246f81021c1" providerId="AD" clId="Web-{E8898548-F9B6-5A70-007E-279D7CEC68F0}" dt="2020-12-15T14:13:07.008" v="1234"/>
          <ac:picMkLst>
            <pc:docMk/>
            <pc:sldMk cId="144586549" sldId="263"/>
            <ac:picMk id="1032" creationId="{00000000-0000-0000-0000-000000000000}"/>
          </ac:picMkLst>
        </pc:picChg>
      </pc:sldChg>
      <pc:sldChg chg="delSp modSp add replId">
        <pc:chgData name="Stephanie Lennon" userId="S::stephanielennon@desborough-college.net::f7892bbd-cd19-46a6-882a-5246f81021c1" providerId="AD" clId="Web-{E8898548-F9B6-5A70-007E-279D7CEC68F0}" dt="2020-12-15T13:48:36.406" v="986" actId="20577"/>
        <pc:sldMkLst>
          <pc:docMk/>
          <pc:sldMk cId="1022976298" sldId="264"/>
        </pc:sldMkLst>
        <pc:spChg chg="mod">
          <ac:chgData name="Stephanie Lennon" userId="S::stephanielennon@desborough-college.net::f7892bbd-cd19-46a6-882a-5246f81021c1" providerId="AD" clId="Web-{E8898548-F9B6-5A70-007E-279D7CEC68F0}" dt="2020-12-15T13:48:36.406" v="986" actId="20577"/>
          <ac:spMkLst>
            <pc:docMk/>
            <pc:sldMk cId="1022976298" sldId="264"/>
            <ac:spMk id="7" creationId="{00000000-0000-0000-0000-000000000000}"/>
          </ac:spMkLst>
        </pc:spChg>
        <pc:spChg chg="mod">
          <ac:chgData name="Stephanie Lennon" userId="S::stephanielennon@desborough-college.net::f7892bbd-cd19-46a6-882a-5246f81021c1" providerId="AD" clId="Web-{E8898548-F9B6-5A70-007E-279D7CEC68F0}" dt="2020-12-15T13:46:51.055" v="923" actId="20577"/>
          <ac:spMkLst>
            <pc:docMk/>
            <pc:sldMk cId="1022976298" sldId="264"/>
            <ac:spMk id="9" creationId="{00000000-0000-0000-0000-000000000000}"/>
          </ac:spMkLst>
        </pc:spChg>
        <pc:spChg chg="del">
          <ac:chgData name="Stephanie Lennon" userId="S::stephanielennon@desborough-college.net::f7892bbd-cd19-46a6-882a-5246f81021c1" providerId="AD" clId="Web-{E8898548-F9B6-5A70-007E-279D7CEC68F0}" dt="2020-12-15T13:46:18.006" v="908"/>
          <ac:spMkLst>
            <pc:docMk/>
            <pc:sldMk cId="1022976298" sldId="264"/>
            <ac:spMk id="10" creationId="{00000000-0000-0000-0000-000000000000}"/>
          </ac:spMkLst>
        </pc:spChg>
      </pc:sldChg>
      <pc:sldChg chg="delSp modSp add ord replId">
        <pc:chgData name="Stephanie Lennon" userId="S::stephanielennon@desborough-college.net::f7892bbd-cd19-46a6-882a-5246f81021c1" providerId="AD" clId="Web-{E8898548-F9B6-5A70-007E-279D7CEC68F0}" dt="2020-12-15T13:49:16.112" v="992" actId="20577"/>
        <pc:sldMkLst>
          <pc:docMk/>
          <pc:sldMk cId="1090199889" sldId="265"/>
        </pc:sldMkLst>
        <pc:spChg chg="mod">
          <ac:chgData name="Stephanie Lennon" userId="S::stephanielennon@desborough-college.net::f7892bbd-cd19-46a6-882a-5246f81021c1" providerId="AD" clId="Web-{E8898548-F9B6-5A70-007E-279D7CEC68F0}" dt="2020-12-15T13:35:04.240" v="612" actId="20577"/>
          <ac:spMkLst>
            <pc:docMk/>
            <pc:sldMk cId="1090199889" sldId="265"/>
            <ac:spMk id="9" creationId="{00000000-0000-0000-0000-000000000000}"/>
          </ac:spMkLst>
        </pc:spChg>
        <pc:spChg chg="mod">
          <ac:chgData name="Stephanie Lennon" userId="S::stephanielennon@desborough-college.net::f7892bbd-cd19-46a6-882a-5246f81021c1" providerId="AD" clId="Web-{E8898548-F9B6-5A70-007E-279D7CEC68F0}" dt="2020-12-15T13:49:16.112" v="992" actId="20577"/>
          <ac:spMkLst>
            <pc:docMk/>
            <pc:sldMk cId="1090199889" sldId="265"/>
            <ac:spMk id="10" creationId="{00000000-0000-0000-0000-000000000000}"/>
          </ac:spMkLst>
        </pc:spChg>
        <pc:graphicFrameChg chg="del mod modGraphic">
          <ac:chgData name="Stephanie Lennon" userId="S::stephanielennon@desborough-college.net::f7892bbd-cd19-46a6-882a-5246f81021c1" providerId="AD" clId="Web-{E8898548-F9B6-5A70-007E-279D7CEC68F0}" dt="2020-12-15T13:17:20.619" v="89"/>
          <ac:graphicFrameMkLst>
            <pc:docMk/>
            <pc:sldMk cId="1090199889" sldId="265"/>
            <ac:graphicFrameMk id="2" creationId="{537C32E1-D810-4155-BC63-8959D1C3B55B}"/>
          </ac:graphicFrameMkLst>
        </pc:graphicFrameChg>
      </pc:sldChg>
      <pc:sldChg chg="addSp delSp modSp add replId">
        <pc:chgData name="Stephanie Lennon" userId="S::stephanielennon@desborough-college.net::f7892bbd-cd19-46a6-882a-5246f81021c1" providerId="AD" clId="Web-{E8898548-F9B6-5A70-007E-279D7CEC68F0}" dt="2020-12-15T13:53:27.410" v="1074" actId="1076"/>
        <pc:sldMkLst>
          <pc:docMk/>
          <pc:sldMk cId="1720730822" sldId="266"/>
        </pc:sldMkLst>
        <pc:spChg chg="add mod">
          <ac:chgData name="Stephanie Lennon" userId="S::stephanielennon@desborough-college.net::f7892bbd-cd19-46a6-882a-5246f81021c1" providerId="AD" clId="Web-{E8898548-F9B6-5A70-007E-279D7CEC68F0}" dt="2020-12-15T13:53:19.175" v="1072" actId="20577"/>
          <ac:spMkLst>
            <pc:docMk/>
            <pc:sldMk cId="1720730822" sldId="266"/>
            <ac:spMk id="2" creationId="{A7241B39-166E-4912-85D4-11B787F4E106}"/>
          </ac:spMkLst>
        </pc:spChg>
        <pc:spChg chg="del mod">
          <ac:chgData name="Stephanie Lennon" userId="S::stephanielennon@desborough-college.net::f7892bbd-cd19-46a6-882a-5246f81021c1" providerId="AD" clId="Web-{E8898548-F9B6-5A70-007E-279D7CEC68F0}" dt="2020-12-15T13:52:51.408" v="1059"/>
          <ac:spMkLst>
            <pc:docMk/>
            <pc:sldMk cId="1720730822" sldId="266"/>
            <ac:spMk id="10" creationId="{00000000-0000-0000-0000-000000000000}"/>
          </ac:spMkLst>
        </pc:spChg>
        <pc:spChg chg="mod">
          <ac:chgData name="Stephanie Lennon" userId="S::stephanielennon@desborough-college.net::f7892bbd-cd19-46a6-882a-5246f81021c1" providerId="AD" clId="Web-{E8898548-F9B6-5A70-007E-279D7CEC68F0}" dt="2020-12-15T13:53:27.410" v="1074" actId="1076"/>
          <ac:spMkLst>
            <pc:docMk/>
            <pc:sldMk cId="1720730822" sldId="266"/>
            <ac:spMk id="20" creationId="{00000000-0000-0000-0000-000000000000}"/>
          </ac:spMkLst>
        </pc:spChg>
      </pc:sldChg>
      <pc:sldChg chg="modSp new del">
        <pc:chgData name="Stephanie Lennon" userId="S::stephanielennon@desborough-college.net::f7892bbd-cd19-46a6-882a-5246f81021c1" providerId="AD" clId="Web-{E8898548-F9B6-5A70-007E-279D7CEC68F0}" dt="2020-12-15T14:12:28.396" v="1218"/>
        <pc:sldMkLst>
          <pc:docMk/>
          <pc:sldMk cId="2805829878" sldId="267"/>
        </pc:sldMkLst>
        <pc:spChg chg="mod">
          <ac:chgData name="Stephanie Lennon" userId="S::stephanielennon@desborough-college.net::f7892bbd-cd19-46a6-882a-5246f81021c1" providerId="AD" clId="Web-{E8898548-F9B6-5A70-007E-279D7CEC68F0}" dt="2020-12-15T14:10:28.810" v="1084" actId="20577"/>
          <ac:spMkLst>
            <pc:docMk/>
            <pc:sldMk cId="2805829878" sldId="267"/>
            <ac:spMk id="2" creationId="{F3AB4280-C030-4C79-B6FA-F73A4F36B522}"/>
          </ac:spMkLst>
        </pc:spChg>
        <pc:spChg chg="mod">
          <ac:chgData name="Stephanie Lennon" userId="S::stephanielennon@desborough-college.net::f7892bbd-cd19-46a6-882a-5246f81021c1" providerId="AD" clId="Web-{E8898548-F9B6-5A70-007E-279D7CEC68F0}" dt="2020-12-15T14:12:27.708" v="1216" actId="20577"/>
          <ac:spMkLst>
            <pc:docMk/>
            <pc:sldMk cId="2805829878" sldId="267"/>
            <ac:spMk id="4" creationId="{051C8D22-558C-43CD-B2F0-6F4CF9F917B5}"/>
          </ac:spMkLst>
        </pc:spChg>
      </pc:sldChg>
    </pc:docChg>
  </pc:docChgLst>
  <pc:docChgLst>
    <pc:chgData name="Stephanie Lennon" userId="f7892bbd-cd19-46a6-882a-5246f81021c1" providerId="ADAL" clId="{D64C788E-CE64-4743-916C-CE0F58493A22}"/>
    <pc:docChg chg="custSel addSld modSld">
      <pc:chgData name="Stephanie Lennon" userId="f7892bbd-cd19-46a6-882a-5246f81021c1" providerId="ADAL" clId="{D64C788E-CE64-4743-916C-CE0F58493A22}" dt="2021-01-07T20:45:52.899" v="1466" actId="1076"/>
      <pc:docMkLst>
        <pc:docMk/>
      </pc:docMkLst>
      <pc:sldChg chg="addSp modSp mod modAnim">
        <pc:chgData name="Stephanie Lennon" userId="f7892bbd-cd19-46a6-882a-5246f81021c1" providerId="ADAL" clId="{D64C788E-CE64-4743-916C-CE0F58493A22}" dt="2021-01-07T20:43:29.165" v="1464" actId="1076"/>
        <pc:sldMkLst>
          <pc:docMk/>
          <pc:sldMk cId="2974239099" sldId="257"/>
        </pc:sldMkLst>
        <pc:picChg chg="add mod">
          <ac:chgData name="Stephanie Lennon" userId="f7892bbd-cd19-46a6-882a-5246f81021c1" providerId="ADAL" clId="{D64C788E-CE64-4743-916C-CE0F58493A22}" dt="2021-01-07T20:43:29.165" v="1464" actId="1076"/>
          <ac:picMkLst>
            <pc:docMk/>
            <pc:sldMk cId="2974239099" sldId="257"/>
            <ac:picMk id="3" creationId="{1E5E0ED3-B9BA-6049-B3E8-91A75B798AC6}"/>
          </ac:picMkLst>
        </pc:picChg>
      </pc:sldChg>
      <pc:sldChg chg="addSp modSp mod modAnim">
        <pc:chgData name="Stephanie Lennon" userId="f7892bbd-cd19-46a6-882a-5246f81021c1" providerId="ADAL" clId="{D64C788E-CE64-4743-916C-CE0F58493A22}" dt="2021-01-07T20:33:52.804" v="1452" actId="1076"/>
        <pc:sldMkLst>
          <pc:docMk/>
          <pc:sldMk cId="2974239099" sldId="261"/>
        </pc:sldMkLst>
        <pc:picChg chg="add mod">
          <ac:chgData name="Stephanie Lennon" userId="f7892bbd-cd19-46a6-882a-5246f81021c1" providerId="ADAL" clId="{D64C788E-CE64-4743-916C-CE0F58493A22}" dt="2021-01-07T20:33:52.804" v="1452" actId="1076"/>
          <ac:picMkLst>
            <pc:docMk/>
            <pc:sldMk cId="2974239099" sldId="261"/>
            <ac:picMk id="9" creationId="{4466AEBC-124B-444F-BB84-5987C52C832B}"/>
          </ac:picMkLst>
        </pc:picChg>
      </pc:sldChg>
      <pc:sldChg chg="addSp modSp mod modAnim">
        <pc:chgData name="Stephanie Lennon" userId="f7892bbd-cd19-46a6-882a-5246f81021c1" providerId="ADAL" clId="{D64C788E-CE64-4743-916C-CE0F58493A22}" dt="2021-01-07T20:36:35.401" v="1456" actId="1076"/>
        <pc:sldMkLst>
          <pc:docMk/>
          <pc:sldMk cId="3594479597" sldId="262"/>
        </pc:sldMkLst>
        <pc:spChg chg="mod">
          <ac:chgData name="Stephanie Lennon" userId="f7892bbd-cd19-46a6-882a-5246f81021c1" providerId="ADAL" clId="{D64C788E-CE64-4743-916C-CE0F58493A22}" dt="2021-01-07T20:20:24.485" v="364" actId="20577"/>
          <ac:spMkLst>
            <pc:docMk/>
            <pc:sldMk cId="3594479597" sldId="262"/>
            <ac:spMk id="9" creationId="{00000000-0000-0000-0000-000000000000}"/>
          </ac:spMkLst>
        </pc:spChg>
        <pc:picChg chg="add mod">
          <ac:chgData name="Stephanie Lennon" userId="f7892bbd-cd19-46a6-882a-5246f81021c1" providerId="ADAL" clId="{D64C788E-CE64-4743-916C-CE0F58493A22}" dt="2021-01-07T20:36:35.401" v="1456" actId="1076"/>
          <ac:picMkLst>
            <pc:docMk/>
            <pc:sldMk cId="3594479597" sldId="262"/>
            <ac:picMk id="5" creationId="{4867E786-7C66-AF4B-AA73-E37C187ADD5D}"/>
          </ac:picMkLst>
        </pc:picChg>
      </pc:sldChg>
      <pc:sldChg chg="addSp modSp mod modAnim">
        <pc:chgData name="Stephanie Lennon" userId="f7892bbd-cd19-46a6-882a-5246f81021c1" providerId="ADAL" clId="{D64C788E-CE64-4743-916C-CE0F58493A22}" dt="2021-01-07T20:45:52.899" v="1466" actId="1076"/>
        <pc:sldMkLst>
          <pc:docMk/>
          <pc:sldMk cId="144586549" sldId="263"/>
        </pc:sldMkLst>
        <pc:picChg chg="add mod">
          <ac:chgData name="Stephanie Lennon" userId="f7892bbd-cd19-46a6-882a-5246f81021c1" providerId="ADAL" clId="{D64C788E-CE64-4743-916C-CE0F58493A22}" dt="2021-01-07T20:45:52.899" v="1466" actId="1076"/>
          <ac:picMkLst>
            <pc:docMk/>
            <pc:sldMk cId="144586549" sldId="263"/>
            <ac:picMk id="5" creationId="{6BEB5245-7CCB-F643-A79A-BB0BE62C4E4C}"/>
          </ac:picMkLst>
        </pc:picChg>
      </pc:sldChg>
      <pc:sldChg chg="addSp modSp mod modAnim">
        <pc:chgData name="Stephanie Lennon" userId="f7892bbd-cd19-46a6-882a-5246f81021c1" providerId="ADAL" clId="{D64C788E-CE64-4743-916C-CE0F58493A22}" dt="2021-01-07T20:40:14.118" v="1462" actId="1076"/>
        <pc:sldMkLst>
          <pc:docMk/>
          <pc:sldMk cId="1022976298" sldId="264"/>
        </pc:sldMkLst>
        <pc:picChg chg="add mod">
          <ac:chgData name="Stephanie Lennon" userId="f7892bbd-cd19-46a6-882a-5246f81021c1" providerId="ADAL" clId="{D64C788E-CE64-4743-916C-CE0F58493A22}" dt="2021-01-07T20:40:14.118" v="1462" actId="1076"/>
          <ac:picMkLst>
            <pc:docMk/>
            <pc:sldMk cId="1022976298" sldId="264"/>
            <ac:picMk id="8" creationId="{CEEC9006-1D1D-9D4D-8285-B86C44B8C357}"/>
          </ac:picMkLst>
        </pc:picChg>
      </pc:sldChg>
      <pc:sldChg chg="addSp modSp mod modAnim">
        <pc:chgData name="Stephanie Lennon" userId="f7892bbd-cd19-46a6-882a-5246f81021c1" providerId="ADAL" clId="{D64C788E-CE64-4743-916C-CE0F58493A22}" dt="2021-01-07T20:38:40.504" v="1458" actId="1076"/>
        <pc:sldMkLst>
          <pc:docMk/>
          <pc:sldMk cId="1090199889" sldId="265"/>
        </pc:sldMkLst>
        <pc:spChg chg="add mod">
          <ac:chgData name="Stephanie Lennon" userId="f7892bbd-cd19-46a6-882a-5246f81021c1" providerId="ADAL" clId="{D64C788E-CE64-4743-916C-CE0F58493A22}" dt="2021-01-07T20:19:47.420" v="358" actId="20577"/>
          <ac:spMkLst>
            <pc:docMk/>
            <pc:sldMk cId="1090199889" sldId="265"/>
            <ac:spMk id="5" creationId="{A79DFF36-6E10-524E-B979-00F0CC9C5754}"/>
          </ac:spMkLst>
        </pc:spChg>
        <pc:spChg chg="mod">
          <ac:chgData name="Stephanie Lennon" userId="f7892bbd-cd19-46a6-882a-5246f81021c1" providerId="ADAL" clId="{D64C788E-CE64-4743-916C-CE0F58493A22}" dt="2021-01-07T20:19:35.450" v="349" actId="20577"/>
          <ac:spMkLst>
            <pc:docMk/>
            <pc:sldMk cId="1090199889" sldId="265"/>
            <ac:spMk id="9" creationId="{00000000-0000-0000-0000-000000000000}"/>
          </ac:spMkLst>
        </pc:spChg>
        <pc:picChg chg="add mod">
          <ac:chgData name="Stephanie Lennon" userId="f7892bbd-cd19-46a6-882a-5246f81021c1" providerId="ADAL" clId="{D64C788E-CE64-4743-916C-CE0F58493A22}" dt="2021-01-07T20:38:40.504" v="1458" actId="1076"/>
          <ac:picMkLst>
            <pc:docMk/>
            <pc:sldMk cId="1090199889" sldId="265"/>
            <ac:picMk id="7" creationId="{AF3615F3-38C4-DD48-A7C4-F01528548206}"/>
          </ac:picMkLst>
        </pc:picChg>
      </pc:sldChg>
      <pc:sldChg chg="addSp modSp mod modAnim">
        <pc:chgData name="Stephanie Lennon" userId="f7892bbd-cd19-46a6-882a-5246f81021c1" providerId="ADAL" clId="{D64C788E-CE64-4743-916C-CE0F58493A22}" dt="2021-01-07T20:34:52.053" v="1454" actId="1076"/>
        <pc:sldMkLst>
          <pc:docMk/>
          <pc:sldMk cId="1720730822" sldId="266"/>
        </pc:sldMkLst>
        <pc:picChg chg="add mod">
          <ac:chgData name="Stephanie Lennon" userId="f7892bbd-cd19-46a6-882a-5246f81021c1" providerId="ADAL" clId="{D64C788E-CE64-4743-916C-CE0F58493A22}" dt="2021-01-07T20:34:52.053" v="1454" actId="1076"/>
          <ac:picMkLst>
            <pc:docMk/>
            <pc:sldMk cId="1720730822" sldId="266"/>
            <ac:picMk id="5" creationId="{F34CCB7B-AF99-B143-BFA2-B3F3CF5A0083}"/>
          </ac:picMkLst>
        </pc:picChg>
      </pc:sldChg>
      <pc:sldChg chg="addSp modSp new mod modAnim">
        <pc:chgData name="Stephanie Lennon" userId="f7892bbd-cd19-46a6-882a-5246f81021c1" providerId="ADAL" clId="{D64C788E-CE64-4743-916C-CE0F58493A22}" dt="2021-01-07T20:31:59.796" v="1450" actId="1076"/>
        <pc:sldMkLst>
          <pc:docMk/>
          <pc:sldMk cId="225707398" sldId="269"/>
        </pc:sldMkLst>
        <pc:spChg chg="mod">
          <ac:chgData name="Stephanie Lennon" userId="f7892bbd-cd19-46a6-882a-5246f81021c1" providerId="ADAL" clId="{D64C788E-CE64-4743-916C-CE0F58493A22}" dt="2021-01-07T20:21:35.254" v="383" actId="20577"/>
          <ac:spMkLst>
            <pc:docMk/>
            <pc:sldMk cId="225707398" sldId="269"/>
            <ac:spMk id="2" creationId="{FC996C9F-013C-9942-99B9-1ECC0C4986C7}"/>
          </ac:spMkLst>
        </pc:spChg>
        <pc:spChg chg="mod">
          <ac:chgData name="Stephanie Lennon" userId="f7892bbd-cd19-46a6-882a-5246f81021c1" providerId="ADAL" clId="{D64C788E-CE64-4743-916C-CE0F58493A22}" dt="2021-01-07T20:29:11.962" v="1448" actId="20577"/>
          <ac:spMkLst>
            <pc:docMk/>
            <pc:sldMk cId="225707398" sldId="269"/>
            <ac:spMk id="3" creationId="{3561B16C-8323-2B46-9EBD-3BA309FFDB25}"/>
          </ac:spMkLst>
        </pc:spChg>
        <pc:picChg chg="add mod">
          <ac:chgData name="Stephanie Lennon" userId="f7892bbd-cd19-46a6-882a-5246f81021c1" providerId="ADAL" clId="{D64C788E-CE64-4743-916C-CE0F58493A22}" dt="2021-01-07T20:31:59.796" v="1450" actId="1076"/>
          <ac:picMkLst>
            <pc:docMk/>
            <pc:sldMk cId="225707398" sldId="269"/>
            <ac:picMk id="4" creationId="{7339883B-0D27-484D-AC62-62F7CB90641F}"/>
          </ac:picMkLst>
        </pc:picChg>
      </pc:sldChg>
    </pc:docChg>
  </pc:docChgLst>
  <pc:docChgLst>
    <pc:chgData name="Stephanie Lennon" userId="S::stephanielennon@desborough-college.net::f7892bbd-cd19-46a6-882a-5246f81021c1" providerId="AD" clId="Web-{AF0A99E0-02DA-6C0A-86FA-9146B5A16EB1}"/>
    <pc:docChg chg="modSld">
      <pc:chgData name="Stephanie Lennon" userId="S::stephanielennon@desborough-college.net::f7892bbd-cd19-46a6-882a-5246f81021c1" providerId="AD" clId="Web-{AF0A99E0-02DA-6C0A-86FA-9146B5A16EB1}" dt="2021-01-04T10:48:02.708" v="19"/>
      <pc:docMkLst>
        <pc:docMk/>
      </pc:docMkLst>
      <pc:sldChg chg="modSp">
        <pc:chgData name="Stephanie Lennon" userId="S::stephanielennon@desborough-college.net::f7892bbd-cd19-46a6-882a-5246f81021c1" providerId="AD" clId="Web-{AF0A99E0-02DA-6C0A-86FA-9146B5A16EB1}" dt="2021-01-04T10:48:02.708" v="19"/>
        <pc:sldMkLst>
          <pc:docMk/>
          <pc:sldMk cId="2974239099" sldId="261"/>
        </pc:sldMkLst>
        <pc:graphicFrameChg chg="mod modGraphic">
          <ac:chgData name="Stephanie Lennon" userId="S::stephanielennon@desborough-college.net::f7892bbd-cd19-46a6-882a-5246f81021c1" providerId="AD" clId="Web-{AF0A99E0-02DA-6C0A-86FA-9146B5A16EB1}" dt="2021-01-04T10:48:02.708" v="19"/>
          <ac:graphicFrameMkLst>
            <pc:docMk/>
            <pc:sldMk cId="2974239099" sldId="261"/>
            <ac:graphicFrameMk id="7" creationId="{8AF79090-8141-400C-8B47-7199B6BB6840}"/>
          </ac:graphicFrameMkLst>
        </pc:graphicFrameChg>
      </pc:sldChg>
    </pc:docChg>
  </pc:docChgLst>
  <pc:docChgLst>
    <pc:chgData name="Stephanie Lennon" userId="S::stephanielennon@desborough-college.net::f7892bbd-cd19-46a6-882a-5246f81021c1" providerId="AD" clId="Web-{1616067C-089F-F04E-8CF6-82F10D223BE2}"/>
    <pc:docChg chg="addSld delSld modSld sldOrd">
      <pc:chgData name="Stephanie Lennon" userId="S::stephanielennon@desborough-college.net::f7892bbd-cd19-46a6-882a-5246f81021c1" providerId="AD" clId="Web-{1616067C-089F-F04E-8CF6-82F10D223BE2}" dt="2020-12-15T14:41:19.421" v="441" actId="20577"/>
      <pc:docMkLst>
        <pc:docMk/>
      </pc:docMkLst>
      <pc:sldChg chg="modSp">
        <pc:chgData name="Stephanie Lennon" userId="S::stephanielennon@desborough-college.net::f7892bbd-cd19-46a6-882a-5246f81021c1" providerId="AD" clId="Web-{1616067C-089F-F04E-8CF6-82F10D223BE2}" dt="2020-12-15T14:18:57.217" v="11"/>
        <pc:sldMkLst>
          <pc:docMk/>
          <pc:sldMk cId="2974239099" sldId="257"/>
        </pc:sldMkLst>
        <pc:graphicFrameChg chg="mod modGraphic">
          <ac:chgData name="Stephanie Lennon" userId="S::stephanielennon@desborough-college.net::f7892bbd-cd19-46a6-882a-5246f81021c1" providerId="AD" clId="Web-{1616067C-089F-F04E-8CF6-82F10D223BE2}" dt="2020-12-15T14:18:57.217" v="11"/>
          <ac:graphicFrameMkLst>
            <pc:docMk/>
            <pc:sldMk cId="2974239099" sldId="257"/>
            <ac:graphicFrameMk id="11" creationId="{00000000-0000-0000-0000-000000000000}"/>
          </ac:graphicFrameMkLst>
        </pc:graphicFrameChg>
      </pc:sldChg>
      <pc:sldChg chg="del">
        <pc:chgData name="Stephanie Lennon" userId="S::stephanielennon@desborough-college.net::f7892bbd-cd19-46a6-882a-5246f81021c1" providerId="AD" clId="Web-{1616067C-089F-F04E-8CF6-82F10D223BE2}" dt="2020-12-15T14:22:31.167" v="130"/>
        <pc:sldMkLst>
          <pc:docMk/>
          <pc:sldMk cId="2974239099" sldId="258"/>
        </pc:sldMkLst>
      </pc:sldChg>
      <pc:sldChg chg="modSp ord">
        <pc:chgData name="Stephanie Lennon" userId="S::stephanielennon@desborough-college.net::f7892bbd-cd19-46a6-882a-5246f81021c1" providerId="AD" clId="Web-{1616067C-089F-F04E-8CF6-82F10D223BE2}" dt="2020-12-15T14:41:18.062" v="439" actId="20577"/>
        <pc:sldMkLst>
          <pc:docMk/>
          <pc:sldMk cId="2974239099" sldId="261"/>
        </pc:sldMkLst>
        <pc:spChg chg="mod">
          <ac:chgData name="Stephanie Lennon" userId="S::stephanielennon@desborough-college.net::f7892bbd-cd19-46a6-882a-5246f81021c1" providerId="AD" clId="Web-{1616067C-089F-F04E-8CF6-82F10D223BE2}" dt="2020-12-15T14:41:18.062" v="439" actId="20577"/>
          <ac:spMkLst>
            <pc:docMk/>
            <pc:sldMk cId="2974239099" sldId="261"/>
            <ac:spMk id="10" creationId="{00000000-0000-0000-0000-000000000000}"/>
          </ac:spMkLst>
        </pc:spChg>
      </pc:sldChg>
      <pc:sldChg chg="modSp">
        <pc:chgData name="Stephanie Lennon" userId="S::stephanielennon@desborough-college.net::f7892bbd-cd19-46a6-882a-5246f81021c1" providerId="AD" clId="Web-{1616067C-089F-F04E-8CF6-82F10D223BE2}" dt="2020-12-15T14:23:25.717" v="172" actId="20577"/>
        <pc:sldMkLst>
          <pc:docMk/>
          <pc:sldMk cId="144586549" sldId="263"/>
        </pc:sldMkLst>
        <pc:spChg chg="mod">
          <ac:chgData name="Stephanie Lennon" userId="S::stephanielennon@desborough-college.net::f7892bbd-cd19-46a6-882a-5246f81021c1" providerId="AD" clId="Web-{1616067C-089F-F04E-8CF6-82F10D223BE2}" dt="2020-12-15T14:23:25.717" v="172" actId="20577"/>
          <ac:spMkLst>
            <pc:docMk/>
            <pc:sldMk cId="144586549" sldId="263"/>
            <ac:spMk id="2" creationId="{30BC8ED5-1B09-4101-BFBC-9B60EEFC043C}"/>
          </ac:spMkLst>
        </pc:spChg>
        <pc:picChg chg="mod">
          <ac:chgData name="Stephanie Lennon" userId="S::stephanielennon@desborough-college.net::f7892bbd-cd19-46a6-882a-5246f81021c1" providerId="AD" clId="Web-{1616067C-089F-F04E-8CF6-82F10D223BE2}" dt="2020-12-15T14:19:34.157" v="14" actId="14100"/>
          <ac:picMkLst>
            <pc:docMk/>
            <pc:sldMk cId="144586549" sldId="263"/>
            <ac:picMk id="3" creationId="{4FBBC78C-9E4B-4364-9CD2-61CF983FDA1C}"/>
          </ac:picMkLst>
        </pc:picChg>
        <pc:picChg chg="mod">
          <ac:chgData name="Stephanie Lennon" userId="S::stephanielennon@desborough-college.net::f7892bbd-cd19-46a6-882a-5246f81021c1" providerId="AD" clId="Web-{1616067C-089F-F04E-8CF6-82F10D223BE2}" dt="2020-12-15T14:19:28" v="13" actId="14100"/>
          <ac:picMkLst>
            <pc:docMk/>
            <pc:sldMk cId="144586549" sldId="263"/>
            <ac:picMk id="11" creationId="{5192468F-68AB-49EF-A414-0AC88060C800}"/>
          </ac:picMkLst>
        </pc:picChg>
      </pc:sldChg>
      <pc:sldChg chg="addSp modSp">
        <pc:chgData name="Stephanie Lennon" userId="S::stephanielennon@desborough-college.net::f7892bbd-cd19-46a6-882a-5246f81021c1" providerId="AD" clId="Web-{1616067C-089F-F04E-8CF6-82F10D223BE2}" dt="2020-12-15T14:38:51.116" v="413" actId="1076"/>
        <pc:sldMkLst>
          <pc:docMk/>
          <pc:sldMk cId="1720730822" sldId="266"/>
        </pc:sldMkLst>
        <pc:spChg chg="mod">
          <ac:chgData name="Stephanie Lennon" userId="S::stephanielennon@desborough-college.net::f7892bbd-cd19-46a6-882a-5246f81021c1" providerId="AD" clId="Web-{1616067C-089F-F04E-8CF6-82F10D223BE2}" dt="2020-12-15T14:38:51.116" v="413" actId="1076"/>
          <ac:spMkLst>
            <pc:docMk/>
            <pc:sldMk cId="1720730822" sldId="266"/>
            <ac:spMk id="2" creationId="{A7241B39-166E-4912-85D4-11B787F4E106}"/>
          </ac:spMkLst>
        </pc:spChg>
        <pc:spChg chg="add mod">
          <ac:chgData name="Stephanie Lennon" userId="S::stephanielennon@desborough-college.net::f7892bbd-cd19-46a6-882a-5246f81021c1" providerId="AD" clId="Web-{1616067C-089F-F04E-8CF6-82F10D223BE2}" dt="2020-12-15T14:31:17.042" v="384" actId="1076"/>
          <ac:spMkLst>
            <pc:docMk/>
            <pc:sldMk cId="1720730822" sldId="266"/>
            <ac:spMk id="7" creationId="{86ADAF12-70C4-4818-AAAB-6551692E3DB2}"/>
          </ac:spMkLst>
        </pc:spChg>
        <pc:spChg chg="mod">
          <ac:chgData name="Stephanie Lennon" userId="S::stephanielennon@desborough-college.net::f7892bbd-cd19-46a6-882a-5246f81021c1" providerId="AD" clId="Web-{1616067C-089F-F04E-8CF6-82F10D223BE2}" dt="2020-12-15T14:31:47.700" v="385" actId="20577"/>
          <ac:spMkLst>
            <pc:docMk/>
            <pc:sldMk cId="1720730822" sldId="266"/>
            <ac:spMk id="20" creationId="{00000000-0000-0000-0000-000000000000}"/>
          </ac:spMkLst>
        </pc:spChg>
        <pc:picChg chg="add mod">
          <ac:chgData name="Stephanie Lennon" userId="S::stephanielennon@desborough-college.net::f7892bbd-cd19-46a6-882a-5246f81021c1" providerId="AD" clId="Web-{1616067C-089F-F04E-8CF6-82F10D223BE2}" dt="2020-12-15T14:30:23.523" v="352" actId="1076"/>
          <ac:picMkLst>
            <pc:docMk/>
            <pc:sldMk cId="1720730822" sldId="266"/>
            <ac:picMk id="3" creationId="{45789398-81F0-484E-8538-45DF265F5F4E}"/>
          </ac:picMkLst>
        </pc:picChg>
      </pc:sldChg>
      <pc:sldChg chg="addSp delSp modSp add mod replId setBg">
        <pc:chgData name="Stephanie Lennon" userId="S::stephanielennon@desborough-college.net::f7892bbd-cd19-46a6-882a-5246f81021c1" providerId="AD" clId="Web-{1616067C-089F-F04E-8CF6-82F10D223BE2}" dt="2020-12-15T14:39:46.681" v="423" actId="14100"/>
        <pc:sldMkLst>
          <pc:docMk/>
          <pc:sldMk cId="3614053362" sldId="267"/>
        </pc:sldMkLst>
        <pc:spChg chg="mod ord">
          <ac:chgData name="Stephanie Lennon" userId="S::stephanielennon@desborough-college.net::f7892bbd-cd19-46a6-882a-5246f81021c1" providerId="AD" clId="Web-{1616067C-089F-F04E-8CF6-82F10D223BE2}" dt="2020-12-15T14:38:02.206" v="400" actId="1076"/>
          <ac:spMkLst>
            <pc:docMk/>
            <pc:sldMk cId="3614053362" sldId="267"/>
            <ac:spMk id="2" creationId="{A7241B39-166E-4912-85D4-11B787F4E106}"/>
          </ac:spMkLst>
        </pc:spChg>
        <pc:spChg chg="del">
          <ac:chgData name="Stephanie Lennon" userId="S::stephanielennon@desborough-college.net::f7892bbd-cd19-46a6-882a-5246f81021c1" providerId="AD" clId="Web-{1616067C-089F-F04E-8CF6-82F10D223BE2}" dt="2020-12-15T14:37:04.016" v="391"/>
          <ac:spMkLst>
            <pc:docMk/>
            <pc:sldMk cId="3614053362" sldId="267"/>
            <ac:spMk id="7" creationId="{86ADAF12-70C4-4818-AAAB-6551692E3DB2}"/>
          </ac:spMkLst>
        </pc:spChg>
        <pc:spChg chg="mod">
          <ac:chgData name="Stephanie Lennon" userId="S::stephanielennon@desborough-college.net::f7892bbd-cd19-46a6-882a-5246f81021c1" providerId="AD" clId="Web-{1616067C-089F-F04E-8CF6-82F10D223BE2}" dt="2020-12-15T14:37:41.330" v="393"/>
          <ac:spMkLst>
            <pc:docMk/>
            <pc:sldMk cId="3614053362" sldId="267"/>
            <ac:spMk id="8" creationId="{00000000-0000-0000-0000-000000000000}"/>
          </ac:spMkLst>
        </pc:spChg>
        <pc:spChg chg="add">
          <ac:chgData name="Stephanie Lennon" userId="S::stephanielennon@desborough-college.net::f7892bbd-cd19-46a6-882a-5246f81021c1" providerId="AD" clId="Web-{1616067C-089F-F04E-8CF6-82F10D223BE2}" dt="2020-12-15T14:37:41.330" v="393"/>
          <ac:spMkLst>
            <pc:docMk/>
            <pc:sldMk cId="3614053362" sldId="267"/>
            <ac:spMk id="14" creationId="{53F29798-D584-4792-9B62-3F5F5C36D619}"/>
          </ac:spMkLst>
        </pc:spChg>
        <pc:spChg chg="del">
          <ac:chgData name="Stephanie Lennon" userId="S::stephanielennon@desborough-college.net::f7892bbd-cd19-46a6-882a-5246f81021c1" providerId="AD" clId="Web-{1616067C-089F-F04E-8CF6-82F10D223BE2}" dt="2020-12-15T14:36:59.500" v="389"/>
          <ac:spMkLst>
            <pc:docMk/>
            <pc:sldMk cId="3614053362" sldId="267"/>
            <ac:spMk id="20" creationId="{00000000-0000-0000-0000-000000000000}"/>
          </ac:spMkLst>
        </pc:spChg>
        <pc:picChg chg="del">
          <ac:chgData name="Stephanie Lennon" userId="S::stephanielennon@desborough-college.net::f7892bbd-cd19-46a6-882a-5246f81021c1" providerId="AD" clId="Web-{1616067C-089F-F04E-8CF6-82F10D223BE2}" dt="2020-12-15T14:37:01.250" v="390"/>
          <ac:picMkLst>
            <pc:docMk/>
            <pc:sldMk cId="3614053362" sldId="267"/>
            <ac:picMk id="3" creationId="{45789398-81F0-484E-8538-45DF265F5F4E}"/>
          </ac:picMkLst>
        </pc:picChg>
        <pc:picChg chg="add mod ord">
          <ac:chgData name="Stephanie Lennon" userId="S::stephanielennon@desborough-college.net::f7892bbd-cd19-46a6-882a-5246f81021c1" providerId="AD" clId="Web-{1616067C-089F-F04E-8CF6-82F10D223BE2}" dt="2020-12-15T14:39:46.681" v="423" actId="14100"/>
          <ac:picMkLst>
            <pc:docMk/>
            <pc:sldMk cId="3614053362" sldId="267"/>
            <ac:picMk id="9" creationId="{19503074-D55F-4E44-B878-8378703EFFEA}"/>
          </ac:picMkLst>
        </pc:picChg>
      </pc:sldChg>
      <pc:sldChg chg="addSp delSp modSp add replId">
        <pc:chgData name="Stephanie Lennon" userId="S::stephanielennon@desborough-college.net::f7892bbd-cd19-46a6-882a-5246f81021c1" providerId="AD" clId="Web-{1616067C-089F-F04E-8CF6-82F10D223BE2}" dt="2020-12-15T14:40:56.060" v="437" actId="1076"/>
        <pc:sldMkLst>
          <pc:docMk/>
          <pc:sldMk cId="1342671465" sldId="268"/>
        </pc:sldMkLst>
        <pc:spChg chg="mod">
          <ac:chgData name="Stephanie Lennon" userId="S::stephanielennon@desborough-college.net::f7892bbd-cd19-46a6-882a-5246f81021c1" providerId="AD" clId="Web-{1616067C-089F-F04E-8CF6-82F10D223BE2}" dt="2020-12-15T14:40:56.060" v="437" actId="1076"/>
          <ac:spMkLst>
            <pc:docMk/>
            <pc:sldMk cId="1342671465" sldId="268"/>
            <ac:spMk id="2" creationId="{A7241B39-166E-4912-85D4-11B787F4E106}"/>
          </ac:spMkLst>
        </pc:spChg>
        <pc:picChg chg="add mod">
          <ac:chgData name="Stephanie Lennon" userId="S::stephanielennon@desborough-college.net::f7892bbd-cd19-46a6-882a-5246f81021c1" providerId="AD" clId="Web-{1616067C-089F-F04E-8CF6-82F10D223BE2}" dt="2020-12-15T14:39:31.618" v="421" actId="14100"/>
          <ac:picMkLst>
            <pc:docMk/>
            <pc:sldMk cId="1342671465" sldId="268"/>
            <ac:picMk id="3" creationId="{BB2EF239-8E51-4499-A4D1-E883AD06339F}"/>
          </ac:picMkLst>
        </pc:picChg>
        <pc:picChg chg="del">
          <ac:chgData name="Stephanie Lennon" userId="S::stephanielennon@desborough-college.net::f7892bbd-cd19-46a6-882a-5246f81021c1" providerId="AD" clId="Web-{1616067C-089F-F04E-8CF6-82F10D223BE2}" dt="2020-12-15T14:39:01.944" v="415"/>
          <ac:picMkLst>
            <pc:docMk/>
            <pc:sldMk cId="1342671465" sldId="268"/>
            <ac:picMk id="9" creationId="{19503074-D55F-4E44-B878-8378703EFFEA}"/>
          </ac:picMkLst>
        </pc:picChg>
      </pc:sldChg>
      <pc:sldChg chg="addSp delSp modSp add del replId">
        <pc:chgData name="Stephanie Lennon" userId="S::stephanielennon@desborough-college.net::f7892bbd-cd19-46a6-882a-5246f81021c1" providerId="AD" clId="Web-{1616067C-089F-F04E-8CF6-82F10D223BE2}" dt="2020-12-15T14:40:40.106" v="433"/>
        <pc:sldMkLst>
          <pc:docMk/>
          <pc:sldMk cId="1780775933" sldId="269"/>
        </pc:sldMkLst>
        <pc:picChg chg="del">
          <ac:chgData name="Stephanie Lennon" userId="S::stephanielennon@desborough-college.net::f7892bbd-cd19-46a6-882a-5246f81021c1" providerId="AD" clId="Web-{1616067C-089F-F04E-8CF6-82F10D223BE2}" dt="2020-12-15T14:40:00.588" v="425"/>
          <ac:picMkLst>
            <pc:docMk/>
            <pc:sldMk cId="1780775933" sldId="269"/>
            <ac:picMk id="3" creationId="{BB2EF239-8E51-4499-A4D1-E883AD06339F}"/>
          </ac:picMkLst>
        </pc:picChg>
        <pc:picChg chg="add del mod">
          <ac:chgData name="Stephanie Lennon" userId="S::stephanielennon@desborough-college.net::f7892bbd-cd19-46a6-882a-5246f81021c1" providerId="AD" clId="Web-{1616067C-089F-F04E-8CF6-82F10D223BE2}" dt="2020-12-15T14:40:36.684" v="432"/>
          <ac:picMkLst>
            <pc:docMk/>
            <pc:sldMk cId="1780775933" sldId="269"/>
            <ac:picMk id="7" creationId="{2DC7B427-EE55-4DD5-A78C-6F137AF0BAD6}"/>
          </ac:picMkLst>
        </pc:picChg>
      </pc:sldChg>
    </pc:docChg>
  </pc:docChgLst>
  <pc:docChgLst>
    <pc:chgData name="Stephanie Lennon" userId="S::stephanielennon@desborough-college.net::f7892bbd-cd19-46a6-882a-5246f81021c1" providerId="AD" clId="Web-{D7E8295D-A8E0-3797-2AC1-24FAB8E684DD}"/>
    <pc:docChg chg="modSld addMainMaster delMainMaster">
      <pc:chgData name="Stephanie Lennon" userId="S::stephanielennon@desborough-college.net::f7892bbd-cd19-46a6-882a-5246f81021c1" providerId="AD" clId="Web-{D7E8295D-A8E0-3797-2AC1-24FAB8E684DD}" dt="2021-01-07T13:56:17.320" v="372" actId="1076"/>
      <pc:docMkLst>
        <pc:docMk/>
      </pc:docMkLst>
      <pc:sldChg chg="addSp delSp modSp mod modClrScheme chgLayout">
        <pc:chgData name="Stephanie Lennon" userId="S::stephanielennon@desborough-college.net::f7892bbd-cd19-46a6-882a-5246f81021c1" providerId="AD" clId="Web-{D7E8295D-A8E0-3797-2AC1-24FAB8E684DD}" dt="2021-01-07T13:53:30.675" v="358" actId="1076"/>
        <pc:sldMkLst>
          <pc:docMk/>
          <pc:sldMk cId="2974239099" sldId="257"/>
        </pc:sldMkLst>
        <pc:spChg chg="mod">
          <ac:chgData name="Stephanie Lennon" userId="S::stephanielennon@desborough-college.net::f7892bbd-cd19-46a6-882a-5246f81021c1" providerId="AD" clId="Web-{D7E8295D-A8E0-3797-2AC1-24FAB8E684DD}" dt="2021-01-07T13:53:06.081" v="343" actId="20577"/>
          <ac:spMkLst>
            <pc:docMk/>
            <pc:sldMk cId="2974239099" sldId="257"/>
            <ac:spMk id="9" creationId="{00000000-0000-0000-0000-000000000000}"/>
          </ac:spMkLst>
        </pc:spChg>
        <pc:spChg chg="mod">
          <ac:chgData name="Stephanie Lennon" userId="S::stephanielennon@desborough-college.net::f7892bbd-cd19-46a6-882a-5246f81021c1" providerId="AD" clId="Web-{D7E8295D-A8E0-3797-2AC1-24FAB8E684DD}" dt="2021-01-07T12:46:31.754" v="30"/>
          <ac:spMkLst>
            <pc:docMk/>
            <pc:sldMk cId="2974239099" sldId="257"/>
            <ac:spMk id="10" creationId="{00000000-0000-0000-0000-000000000000}"/>
          </ac:spMkLst>
        </pc:spChg>
        <pc:graphicFrameChg chg="mod modGraphic">
          <ac:chgData name="Stephanie Lennon" userId="S::stephanielennon@desborough-college.net::f7892bbd-cd19-46a6-882a-5246f81021c1" providerId="AD" clId="Web-{D7E8295D-A8E0-3797-2AC1-24FAB8E684DD}" dt="2021-01-07T13:53:30.675" v="358" actId="1076"/>
          <ac:graphicFrameMkLst>
            <pc:docMk/>
            <pc:sldMk cId="2974239099" sldId="257"/>
            <ac:graphicFrameMk id="11" creationId="{00000000-0000-0000-0000-000000000000}"/>
          </ac:graphicFrameMkLst>
        </pc:graphicFrameChg>
        <pc:picChg chg="add mod">
          <ac:chgData name="Stephanie Lennon" userId="S::stephanielennon@desborough-college.net::f7892bbd-cd19-46a6-882a-5246f81021c1" providerId="AD" clId="Web-{D7E8295D-A8E0-3797-2AC1-24FAB8E684DD}" dt="2021-01-07T12:54:27.809" v="159" actId="14100"/>
          <ac:picMkLst>
            <pc:docMk/>
            <pc:sldMk cId="2974239099" sldId="257"/>
            <ac:picMk id="2" creationId="{5754DB88-E179-4992-AB3C-69457AE74CE0}"/>
          </ac:picMkLst>
        </pc:picChg>
        <pc:picChg chg="mod">
          <ac:chgData name="Stephanie Lennon" userId="S::stephanielennon@desborough-college.net::f7892bbd-cd19-46a6-882a-5246f81021c1" providerId="AD" clId="Web-{D7E8295D-A8E0-3797-2AC1-24FAB8E684DD}" dt="2021-01-07T12:53:56.745" v="153" actId="1076"/>
          <ac:picMkLst>
            <pc:docMk/>
            <pc:sldMk cId="2974239099" sldId="257"/>
            <ac:picMk id="4" creationId="{00000000-0000-0000-0000-000000000000}"/>
          </ac:picMkLst>
        </pc:picChg>
        <pc:picChg chg="del">
          <ac:chgData name="Stephanie Lennon" userId="S::stephanielennon@desborough-college.net::f7892bbd-cd19-46a6-882a-5246f81021c1" providerId="AD" clId="Web-{D7E8295D-A8E0-3797-2AC1-24FAB8E684DD}" dt="2021-01-07T12:38:26.995" v="0"/>
          <ac:picMkLst>
            <pc:docMk/>
            <pc:sldMk cId="2974239099" sldId="257"/>
            <ac:picMk id="5" creationId="{00000000-0000-0000-0000-000000000000}"/>
          </ac:picMkLst>
        </pc:picChg>
      </pc:sldChg>
      <pc:sldChg chg="addSp delSp modSp mod modClrScheme chgLayout">
        <pc:chgData name="Stephanie Lennon" userId="S::stephanielennon@desborough-college.net::f7892bbd-cd19-46a6-882a-5246f81021c1" providerId="AD" clId="Web-{D7E8295D-A8E0-3797-2AC1-24FAB8E684DD}" dt="2021-01-07T13:54:29.333" v="359" actId="1076"/>
        <pc:sldMkLst>
          <pc:docMk/>
          <pc:sldMk cId="2974239099" sldId="261"/>
        </pc:sldMkLst>
        <pc:spChg chg="mod">
          <ac:chgData name="Stephanie Lennon" userId="S::stephanielennon@desborough-college.net::f7892bbd-cd19-46a6-882a-5246f81021c1" providerId="AD" clId="Web-{D7E8295D-A8E0-3797-2AC1-24FAB8E684DD}" dt="2021-01-07T12:58:57.454" v="281" actId="1076"/>
          <ac:spMkLst>
            <pc:docMk/>
            <pc:sldMk cId="2974239099" sldId="261"/>
            <ac:spMk id="2" creationId="{D641D3E6-F03E-48A2-AEF2-C153F18CD436}"/>
          </ac:spMkLst>
        </pc:spChg>
        <pc:spChg chg="mod">
          <ac:chgData name="Stephanie Lennon" userId="S::stephanielennon@desborough-college.net::f7892bbd-cd19-46a6-882a-5246f81021c1" providerId="AD" clId="Web-{D7E8295D-A8E0-3797-2AC1-24FAB8E684DD}" dt="2021-01-07T13:54:29.333" v="359" actId="1076"/>
          <ac:spMkLst>
            <pc:docMk/>
            <pc:sldMk cId="2974239099" sldId="261"/>
            <ac:spMk id="8" creationId="{BD72B813-C384-41EE-9E78-8E3B1E9D3705}"/>
          </ac:spMkLst>
        </pc:spChg>
        <pc:spChg chg="mod">
          <ac:chgData name="Stephanie Lennon" userId="S::stephanielennon@desborough-college.net::f7892bbd-cd19-46a6-882a-5246f81021c1" providerId="AD" clId="Web-{D7E8295D-A8E0-3797-2AC1-24FAB8E684DD}" dt="2021-01-07T12:57:28.437" v="217" actId="20577"/>
          <ac:spMkLst>
            <pc:docMk/>
            <pc:sldMk cId="2974239099" sldId="261"/>
            <ac:spMk id="10" creationId="{00000000-0000-0000-0000-000000000000}"/>
          </ac:spMkLst>
        </pc:spChg>
        <pc:graphicFrameChg chg="mod modGraphic">
          <ac:chgData name="Stephanie Lennon" userId="S::stephanielennon@desborough-college.net::f7892bbd-cd19-46a6-882a-5246f81021c1" providerId="AD" clId="Web-{D7E8295D-A8E0-3797-2AC1-24FAB8E684DD}" dt="2021-01-07T12:58:43.860" v="277"/>
          <ac:graphicFrameMkLst>
            <pc:docMk/>
            <pc:sldMk cId="2974239099" sldId="261"/>
            <ac:graphicFrameMk id="7" creationId="{8AF79090-8141-400C-8B47-7199B6BB6840}"/>
          </ac:graphicFrameMkLst>
        </pc:graphicFrameChg>
        <pc:picChg chg="mod">
          <ac:chgData name="Stephanie Lennon" userId="S::stephanielennon@desborough-college.net::f7892bbd-cd19-46a6-882a-5246f81021c1" providerId="AD" clId="Web-{D7E8295D-A8E0-3797-2AC1-24FAB8E684DD}" dt="2021-01-07T12:58:04.547" v="228" actId="1076"/>
          <ac:picMkLst>
            <pc:docMk/>
            <pc:sldMk cId="2974239099" sldId="261"/>
            <ac:picMk id="3" creationId="{3D071003-F799-4FBD-9328-214026123095}"/>
          </ac:picMkLst>
        </pc:picChg>
        <pc:picChg chg="mod">
          <ac:chgData name="Stephanie Lennon" userId="S::stephanielennon@desborough-college.net::f7892bbd-cd19-46a6-882a-5246f81021c1" providerId="AD" clId="Web-{D7E8295D-A8E0-3797-2AC1-24FAB8E684DD}" dt="2021-01-07T13:22:31.682" v="327" actId="1076"/>
          <ac:picMkLst>
            <pc:docMk/>
            <pc:sldMk cId="2974239099" sldId="261"/>
            <ac:picMk id="4" creationId="{00000000-0000-0000-0000-000000000000}"/>
          </ac:picMkLst>
        </pc:picChg>
        <pc:picChg chg="del">
          <ac:chgData name="Stephanie Lennon" userId="S::stephanielennon@desborough-college.net::f7892bbd-cd19-46a6-882a-5246f81021c1" providerId="AD" clId="Web-{D7E8295D-A8E0-3797-2AC1-24FAB8E684DD}" dt="2021-01-07T12:38:45.152" v="6"/>
          <ac:picMkLst>
            <pc:docMk/>
            <pc:sldMk cId="2974239099" sldId="261"/>
            <ac:picMk id="5" creationId="{00000000-0000-0000-0000-000000000000}"/>
          </ac:picMkLst>
        </pc:picChg>
        <pc:picChg chg="add mod">
          <ac:chgData name="Stephanie Lennon" userId="S::stephanielennon@desborough-college.net::f7892bbd-cd19-46a6-882a-5246f81021c1" providerId="AD" clId="Web-{D7E8295D-A8E0-3797-2AC1-24FAB8E684DD}" dt="2021-01-07T13:22:28.291" v="326" actId="14100"/>
          <ac:picMkLst>
            <pc:docMk/>
            <pc:sldMk cId="2974239099" sldId="261"/>
            <ac:picMk id="5" creationId="{F597975E-2091-496E-A85E-09FD03B027EF}"/>
          </ac:picMkLst>
        </pc:picChg>
      </pc:sldChg>
      <pc:sldChg chg="addSp delSp modSp mod modClrScheme chgLayout">
        <pc:chgData name="Stephanie Lennon" userId="S::stephanielennon@desborough-college.net::f7892bbd-cd19-46a6-882a-5246f81021c1" providerId="AD" clId="Web-{D7E8295D-A8E0-3797-2AC1-24FAB8E684DD}" dt="2021-01-07T12:54:54.996" v="170" actId="14100"/>
        <pc:sldMkLst>
          <pc:docMk/>
          <pc:sldMk cId="3594479597" sldId="262"/>
        </pc:sldMkLst>
        <pc:spChg chg="mod">
          <ac:chgData name="Stephanie Lennon" userId="S::stephanielennon@desborough-college.net::f7892bbd-cd19-46a6-882a-5246f81021c1" providerId="AD" clId="Web-{D7E8295D-A8E0-3797-2AC1-24FAB8E684DD}" dt="2021-01-07T12:53:46.964" v="150" actId="1076"/>
          <ac:spMkLst>
            <pc:docMk/>
            <pc:sldMk cId="3594479597" sldId="262"/>
            <ac:spMk id="9" creationId="{00000000-0000-0000-0000-000000000000}"/>
          </ac:spMkLst>
        </pc:spChg>
        <pc:spChg chg="mod">
          <ac:chgData name="Stephanie Lennon" userId="S::stephanielennon@desborough-college.net::f7892bbd-cd19-46a6-882a-5246f81021c1" providerId="AD" clId="Web-{D7E8295D-A8E0-3797-2AC1-24FAB8E684DD}" dt="2021-01-07T12:49:40.257" v="86" actId="20577"/>
          <ac:spMkLst>
            <pc:docMk/>
            <pc:sldMk cId="3594479597" sldId="262"/>
            <ac:spMk id="10" creationId="{00000000-0000-0000-0000-000000000000}"/>
          </ac:spMkLst>
        </pc:spChg>
        <pc:graphicFrameChg chg="mod modGraphic">
          <ac:chgData name="Stephanie Lennon" userId="S::stephanielennon@desborough-college.net::f7892bbd-cd19-46a6-882a-5246f81021c1" providerId="AD" clId="Web-{D7E8295D-A8E0-3797-2AC1-24FAB8E684DD}" dt="2021-01-07T12:50:19.507" v="107"/>
          <ac:graphicFrameMkLst>
            <pc:docMk/>
            <pc:sldMk cId="3594479597" sldId="262"/>
            <ac:graphicFrameMk id="2" creationId="{537C32E1-D810-4155-BC63-8959D1C3B55B}"/>
          </ac:graphicFrameMkLst>
        </pc:graphicFrameChg>
        <pc:picChg chg="add mod">
          <ac:chgData name="Stephanie Lennon" userId="S::stephanielennon@desborough-college.net::f7892bbd-cd19-46a6-882a-5246f81021c1" providerId="AD" clId="Web-{D7E8295D-A8E0-3797-2AC1-24FAB8E684DD}" dt="2021-01-07T12:54:54.996" v="170" actId="14100"/>
          <ac:picMkLst>
            <pc:docMk/>
            <pc:sldMk cId="3594479597" sldId="262"/>
            <ac:picMk id="3" creationId="{613C26E2-4BEC-4A3A-A924-D6B133B5D856}"/>
          </ac:picMkLst>
        </pc:picChg>
        <pc:picChg chg="mod">
          <ac:chgData name="Stephanie Lennon" userId="S::stephanielennon@desborough-college.net::f7892bbd-cd19-46a6-882a-5246f81021c1" providerId="AD" clId="Web-{D7E8295D-A8E0-3797-2AC1-24FAB8E684DD}" dt="2021-01-07T12:53:49.152" v="151" actId="1076"/>
          <ac:picMkLst>
            <pc:docMk/>
            <pc:sldMk cId="3594479597" sldId="262"/>
            <ac:picMk id="4" creationId="{00000000-0000-0000-0000-000000000000}"/>
          </ac:picMkLst>
        </pc:picChg>
        <pc:picChg chg="del">
          <ac:chgData name="Stephanie Lennon" userId="S::stephanielennon@desborough-college.net::f7892bbd-cd19-46a6-882a-5246f81021c1" providerId="AD" clId="Web-{D7E8295D-A8E0-3797-2AC1-24FAB8E684DD}" dt="2021-01-07T12:38:31.933" v="2"/>
          <ac:picMkLst>
            <pc:docMk/>
            <pc:sldMk cId="3594479597" sldId="262"/>
            <ac:picMk id="5" creationId="{00000000-0000-0000-0000-000000000000}"/>
          </ac:picMkLst>
        </pc:picChg>
      </pc:sldChg>
      <pc:sldChg chg="delSp modSp mod modClrScheme chgLayout">
        <pc:chgData name="Stephanie Lennon" userId="S::stephanielennon@desborough-college.net::f7892bbd-cd19-46a6-882a-5246f81021c1" providerId="AD" clId="Web-{D7E8295D-A8E0-3797-2AC1-24FAB8E684DD}" dt="2021-01-07T12:53:42.620" v="149" actId="1076"/>
        <pc:sldMkLst>
          <pc:docMk/>
          <pc:sldMk cId="144586549" sldId="263"/>
        </pc:sldMkLst>
        <pc:spChg chg="mod">
          <ac:chgData name="Stephanie Lennon" userId="S::stephanielennon@desborough-college.net::f7892bbd-cd19-46a6-882a-5246f81021c1" providerId="AD" clId="Web-{D7E8295D-A8E0-3797-2AC1-24FAB8E684DD}" dt="2021-01-07T12:52:06.619" v="123" actId="20577"/>
          <ac:spMkLst>
            <pc:docMk/>
            <pc:sldMk cId="144586549" sldId="263"/>
            <ac:spMk id="2" creationId="{30BC8ED5-1B09-4101-BFBC-9B60EEFC043C}"/>
          </ac:spMkLst>
        </pc:spChg>
        <pc:spChg chg="mod">
          <ac:chgData name="Stephanie Lennon" userId="S::stephanielennon@desborough-college.net::f7892bbd-cd19-46a6-882a-5246f81021c1" providerId="AD" clId="Web-{D7E8295D-A8E0-3797-2AC1-24FAB8E684DD}" dt="2021-01-07T12:51:16.071" v="111" actId="20577"/>
          <ac:spMkLst>
            <pc:docMk/>
            <pc:sldMk cId="144586549" sldId="263"/>
            <ac:spMk id="10" creationId="{00000000-0000-0000-0000-000000000000}"/>
          </ac:spMkLst>
        </pc:spChg>
        <pc:picChg chg="mod">
          <ac:chgData name="Stephanie Lennon" userId="S::stephanielennon@desborough-college.net::f7892bbd-cd19-46a6-882a-5246f81021c1" providerId="AD" clId="Web-{D7E8295D-A8E0-3797-2AC1-24FAB8E684DD}" dt="2021-01-07T12:53:42.620" v="149" actId="1076"/>
          <ac:picMkLst>
            <pc:docMk/>
            <pc:sldMk cId="144586549" sldId="263"/>
            <ac:picMk id="4" creationId="{00000000-0000-0000-0000-000000000000}"/>
          </ac:picMkLst>
        </pc:picChg>
        <pc:picChg chg="del">
          <ac:chgData name="Stephanie Lennon" userId="S::stephanielennon@desborough-college.net::f7892bbd-cd19-46a6-882a-5246f81021c1" providerId="AD" clId="Web-{D7E8295D-A8E0-3797-2AC1-24FAB8E684DD}" dt="2021-01-07T12:38:34.449" v="3"/>
          <ac:picMkLst>
            <pc:docMk/>
            <pc:sldMk cId="144586549" sldId="263"/>
            <ac:picMk id="5" creationId="{00000000-0000-0000-0000-000000000000}"/>
          </ac:picMkLst>
        </pc:picChg>
      </pc:sldChg>
      <pc:sldChg chg="addSp modSp mod modClrScheme chgLayout">
        <pc:chgData name="Stephanie Lennon" userId="S::stephanielennon@desborough-college.net::f7892bbd-cd19-46a6-882a-5246f81021c1" providerId="AD" clId="Web-{D7E8295D-A8E0-3797-2AC1-24FAB8E684DD}" dt="2021-01-07T13:56:17.320" v="372" actId="1076"/>
        <pc:sldMkLst>
          <pc:docMk/>
          <pc:sldMk cId="1022976298" sldId="264"/>
        </pc:sldMkLst>
        <pc:spChg chg="add mod">
          <ac:chgData name="Stephanie Lennon" userId="S::stephanielennon@desborough-college.net::f7892bbd-cd19-46a6-882a-5246f81021c1" providerId="AD" clId="Web-{D7E8295D-A8E0-3797-2AC1-24FAB8E684DD}" dt="2021-01-07T13:55:52.178" v="364" actId="1076"/>
          <ac:spMkLst>
            <pc:docMk/>
            <pc:sldMk cId="1022976298" sldId="264"/>
            <ac:spMk id="3" creationId="{64462310-0FD2-4993-BE2E-EFF5C5F78DDD}"/>
          </ac:spMkLst>
        </pc:spChg>
        <pc:spChg chg="add mod">
          <ac:chgData name="Stephanie Lennon" userId="S::stephanielennon@desborough-college.net::f7892bbd-cd19-46a6-882a-5246f81021c1" providerId="AD" clId="Web-{D7E8295D-A8E0-3797-2AC1-24FAB8E684DD}" dt="2021-01-07T13:56:17.320" v="372" actId="1076"/>
          <ac:spMkLst>
            <pc:docMk/>
            <pc:sldMk cId="1022976298" sldId="264"/>
            <ac:spMk id="5" creationId="{B3D55851-F325-4350-8B94-FBC7269CF661}"/>
          </ac:spMkLst>
        </pc:spChg>
        <pc:spChg chg="mod">
          <ac:chgData name="Stephanie Lennon" userId="S::stephanielennon@desborough-college.net::f7892bbd-cd19-46a6-882a-5246f81021c1" providerId="AD" clId="Web-{D7E8295D-A8E0-3797-2AC1-24FAB8E684DD}" dt="2021-01-07T12:45:58.237" v="24" actId="20577"/>
          <ac:spMkLst>
            <pc:docMk/>
            <pc:sldMk cId="1022976298" sldId="264"/>
            <ac:spMk id="7" creationId="{00000000-0000-0000-0000-000000000000}"/>
          </ac:spMkLst>
        </pc:spChg>
        <pc:spChg chg="mod">
          <ac:chgData name="Stephanie Lennon" userId="S::stephanielennon@desborough-college.net::f7892bbd-cd19-46a6-882a-5246f81021c1" providerId="AD" clId="Web-{D7E8295D-A8E0-3797-2AC1-24FAB8E684DD}" dt="2021-01-07T12:47:57.911" v="54" actId="20577"/>
          <ac:spMkLst>
            <pc:docMk/>
            <pc:sldMk cId="1022976298" sldId="264"/>
            <ac:spMk id="9" creationId="{00000000-0000-0000-0000-000000000000}"/>
          </ac:spMkLst>
        </pc:spChg>
        <pc:picChg chg="add mod">
          <ac:chgData name="Stephanie Lennon" userId="S::stephanielennon@desborough-college.net::f7892bbd-cd19-46a6-882a-5246f81021c1" providerId="AD" clId="Web-{D7E8295D-A8E0-3797-2AC1-24FAB8E684DD}" dt="2021-01-07T12:54:15.543" v="155" actId="1076"/>
          <ac:picMkLst>
            <pc:docMk/>
            <pc:sldMk cId="1022976298" sldId="264"/>
            <ac:picMk id="2" creationId="{D9E7C788-280C-41E6-8951-9A2CFE38421F}"/>
          </ac:picMkLst>
        </pc:picChg>
        <pc:picChg chg="mod">
          <ac:chgData name="Stephanie Lennon" userId="S::stephanielennon@desborough-college.net::f7892bbd-cd19-46a6-882a-5246f81021c1" providerId="AD" clId="Web-{D7E8295D-A8E0-3797-2AC1-24FAB8E684DD}" dt="2021-01-07T12:45:03.768" v="16" actId="1076"/>
          <ac:picMkLst>
            <pc:docMk/>
            <pc:sldMk cId="1022976298" sldId="264"/>
            <ac:picMk id="4" creationId="{00000000-0000-0000-0000-000000000000}"/>
          </ac:picMkLst>
        </pc:picChg>
      </pc:sldChg>
      <pc:sldChg chg="addSp delSp modSp mod modClrScheme chgLayout">
        <pc:chgData name="Stephanie Lennon" userId="S::stephanielennon@desborough-college.net::f7892bbd-cd19-46a6-882a-5246f81021c1" providerId="AD" clId="Web-{D7E8295D-A8E0-3797-2AC1-24FAB8E684DD}" dt="2021-01-07T12:54:43.309" v="166" actId="1076"/>
        <pc:sldMkLst>
          <pc:docMk/>
          <pc:sldMk cId="1090199889" sldId="265"/>
        </pc:sldMkLst>
        <pc:spChg chg="add mod">
          <ac:chgData name="Stephanie Lennon" userId="S::stephanielennon@desborough-college.net::f7892bbd-cd19-46a6-882a-5246f81021c1" providerId="AD" clId="Web-{D7E8295D-A8E0-3797-2AC1-24FAB8E684DD}" dt="2021-01-07T12:54:37.090" v="162" actId="1076"/>
          <ac:spMkLst>
            <pc:docMk/>
            <pc:sldMk cId="1090199889" sldId="265"/>
            <ac:spMk id="2" creationId="{B47D0755-76AF-4A0E-B75C-7125686BAE92}"/>
          </ac:spMkLst>
        </pc:spChg>
        <pc:spChg chg="mod">
          <ac:chgData name="Stephanie Lennon" userId="S::stephanielennon@desborough-college.net::f7892bbd-cd19-46a6-882a-5246f81021c1" providerId="AD" clId="Web-{D7E8295D-A8E0-3797-2AC1-24FAB8E684DD}" dt="2021-01-07T12:49:17.334" v="82" actId="1076"/>
          <ac:spMkLst>
            <pc:docMk/>
            <pc:sldMk cId="1090199889" sldId="265"/>
            <ac:spMk id="9" creationId="{00000000-0000-0000-0000-000000000000}"/>
          </ac:spMkLst>
        </pc:spChg>
        <pc:spChg chg="mod">
          <ac:chgData name="Stephanie Lennon" userId="S::stephanielennon@desborough-college.net::f7892bbd-cd19-46a6-882a-5246f81021c1" providerId="AD" clId="Web-{D7E8295D-A8E0-3797-2AC1-24FAB8E684DD}" dt="2021-01-07T12:48:09.755" v="57" actId="1076"/>
          <ac:spMkLst>
            <pc:docMk/>
            <pc:sldMk cId="1090199889" sldId="265"/>
            <ac:spMk id="10" creationId="{00000000-0000-0000-0000-000000000000}"/>
          </ac:spMkLst>
        </pc:spChg>
        <pc:picChg chg="add mod">
          <ac:chgData name="Stephanie Lennon" userId="S::stephanielennon@desborough-college.net::f7892bbd-cd19-46a6-882a-5246f81021c1" providerId="AD" clId="Web-{D7E8295D-A8E0-3797-2AC1-24FAB8E684DD}" dt="2021-01-07T12:54:43.309" v="166" actId="1076"/>
          <ac:picMkLst>
            <pc:docMk/>
            <pc:sldMk cId="1090199889" sldId="265"/>
            <ac:picMk id="3" creationId="{911A7F28-DEA6-4DF5-ACC7-2C561CBECD97}"/>
          </ac:picMkLst>
        </pc:picChg>
        <pc:picChg chg="mod">
          <ac:chgData name="Stephanie Lennon" userId="S::stephanielennon@desborough-college.net::f7892bbd-cd19-46a6-882a-5246f81021c1" providerId="AD" clId="Web-{D7E8295D-A8E0-3797-2AC1-24FAB8E684DD}" dt="2021-01-07T12:53:53.933" v="152" actId="1076"/>
          <ac:picMkLst>
            <pc:docMk/>
            <pc:sldMk cId="1090199889" sldId="265"/>
            <ac:picMk id="4" creationId="{00000000-0000-0000-0000-000000000000}"/>
          </ac:picMkLst>
        </pc:picChg>
        <pc:picChg chg="del">
          <ac:chgData name="Stephanie Lennon" userId="S::stephanielennon@desborough-college.net::f7892bbd-cd19-46a6-882a-5246f81021c1" providerId="AD" clId="Web-{D7E8295D-A8E0-3797-2AC1-24FAB8E684DD}" dt="2021-01-07T12:38:29.652" v="1"/>
          <ac:picMkLst>
            <pc:docMk/>
            <pc:sldMk cId="1090199889" sldId="265"/>
            <ac:picMk id="5" creationId="{00000000-0000-0000-0000-000000000000}"/>
          </ac:picMkLst>
        </pc:picChg>
      </pc:sldChg>
      <pc:sldChg chg="addSp delSp modSp mod modClrScheme chgLayout">
        <pc:chgData name="Stephanie Lennon" userId="S::stephanielennon@desborough-college.net::f7892bbd-cd19-46a6-882a-5246f81021c1" providerId="AD" clId="Web-{D7E8295D-A8E0-3797-2AC1-24FAB8E684DD}" dt="2021-01-07T12:57:13.233" v="212" actId="20577"/>
        <pc:sldMkLst>
          <pc:docMk/>
          <pc:sldMk cId="1720730822" sldId="266"/>
        </pc:sldMkLst>
        <pc:spChg chg="mod">
          <ac:chgData name="Stephanie Lennon" userId="S::stephanielennon@desborough-college.net::f7892bbd-cd19-46a6-882a-5246f81021c1" providerId="AD" clId="Web-{D7E8295D-A8E0-3797-2AC1-24FAB8E684DD}" dt="2021-01-07T12:57:13.233" v="212" actId="20577"/>
          <ac:spMkLst>
            <pc:docMk/>
            <pc:sldMk cId="1720730822" sldId="266"/>
            <ac:spMk id="2" creationId="{A7241B39-166E-4912-85D4-11B787F4E106}"/>
          </ac:spMkLst>
        </pc:spChg>
        <pc:spChg chg="mod">
          <ac:chgData name="Stephanie Lennon" userId="S::stephanielennon@desborough-college.net::f7892bbd-cd19-46a6-882a-5246f81021c1" providerId="AD" clId="Web-{D7E8295D-A8E0-3797-2AC1-24FAB8E684DD}" dt="2021-01-07T12:57:08.077" v="211" actId="1076"/>
          <ac:spMkLst>
            <pc:docMk/>
            <pc:sldMk cId="1720730822" sldId="266"/>
            <ac:spMk id="7" creationId="{86ADAF12-70C4-4818-AAAB-6551692E3DB2}"/>
          </ac:spMkLst>
        </pc:spChg>
        <pc:spChg chg="mod">
          <ac:chgData name="Stephanie Lennon" userId="S::stephanielennon@desborough-college.net::f7892bbd-cd19-46a6-882a-5246f81021c1" providerId="AD" clId="Web-{D7E8295D-A8E0-3797-2AC1-24FAB8E684DD}" dt="2021-01-07T12:55:51.497" v="188" actId="14100"/>
          <ac:spMkLst>
            <pc:docMk/>
            <pc:sldMk cId="1720730822" sldId="266"/>
            <ac:spMk id="20" creationId="{00000000-0000-0000-0000-000000000000}"/>
          </ac:spMkLst>
        </pc:spChg>
        <pc:picChg chg="mod">
          <ac:chgData name="Stephanie Lennon" userId="S::stephanielennon@desborough-college.net::f7892bbd-cd19-46a6-882a-5246f81021c1" providerId="AD" clId="Web-{D7E8295D-A8E0-3797-2AC1-24FAB8E684DD}" dt="2021-01-07T12:57:05.233" v="210" actId="1076"/>
          <ac:picMkLst>
            <pc:docMk/>
            <pc:sldMk cId="1720730822" sldId="266"/>
            <ac:picMk id="3" creationId="{45789398-81F0-484E-8538-45DF265F5F4E}"/>
          </ac:picMkLst>
        </pc:picChg>
        <pc:picChg chg="mod">
          <ac:chgData name="Stephanie Lennon" userId="S::stephanielennon@desborough-college.net::f7892bbd-cd19-46a6-882a-5246f81021c1" providerId="AD" clId="Web-{D7E8295D-A8E0-3797-2AC1-24FAB8E684DD}" dt="2021-01-07T12:56:50.420" v="207" actId="1076"/>
          <ac:picMkLst>
            <pc:docMk/>
            <pc:sldMk cId="1720730822" sldId="266"/>
            <ac:picMk id="4" creationId="{00000000-0000-0000-0000-000000000000}"/>
          </ac:picMkLst>
        </pc:picChg>
        <pc:picChg chg="del">
          <ac:chgData name="Stephanie Lennon" userId="S::stephanielennon@desborough-college.net::f7892bbd-cd19-46a6-882a-5246f81021c1" providerId="AD" clId="Web-{D7E8295D-A8E0-3797-2AC1-24FAB8E684DD}" dt="2021-01-07T12:38:37.511" v="4"/>
          <ac:picMkLst>
            <pc:docMk/>
            <pc:sldMk cId="1720730822" sldId="266"/>
            <ac:picMk id="5" creationId="{00000000-0000-0000-0000-000000000000}"/>
          </ac:picMkLst>
        </pc:picChg>
        <pc:picChg chg="add mod">
          <ac:chgData name="Stephanie Lennon" userId="S::stephanielennon@desborough-college.net::f7892bbd-cd19-46a6-882a-5246f81021c1" providerId="AD" clId="Web-{D7E8295D-A8E0-3797-2AC1-24FAB8E684DD}" dt="2021-01-07T12:56:58.014" v="208" actId="14100"/>
          <ac:picMkLst>
            <pc:docMk/>
            <pc:sldMk cId="1720730822" sldId="266"/>
            <ac:picMk id="9" creationId="{E6B166C8-EB26-4283-BD71-2F62D88D1179}"/>
          </ac:picMkLst>
        </pc:picChg>
      </pc:sldChg>
      <pc:sldChg chg="addSp delSp modSp mod modClrScheme delDesignElem chgLayout">
        <pc:chgData name="Stephanie Lennon" userId="S::stephanielennon@desborough-college.net::f7892bbd-cd19-46a6-882a-5246f81021c1" providerId="AD" clId="Web-{D7E8295D-A8E0-3797-2AC1-24FAB8E684DD}" dt="2021-01-07T13:22:16.869" v="323" actId="14100"/>
        <pc:sldMkLst>
          <pc:docMk/>
          <pc:sldMk cId="3614053362" sldId="267"/>
        </pc:sldMkLst>
        <pc:spChg chg="mod">
          <ac:chgData name="Stephanie Lennon" userId="S::stephanielennon@desborough-college.net::f7892bbd-cd19-46a6-882a-5246f81021c1" providerId="AD" clId="Web-{D7E8295D-A8E0-3797-2AC1-24FAB8E684DD}" dt="2021-01-07T13:22:06.291" v="320" actId="1076"/>
          <ac:spMkLst>
            <pc:docMk/>
            <pc:sldMk cId="3614053362" sldId="267"/>
            <ac:spMk id="2" creationId="{A7241B39-166E-4912-85D4-11B787F4E106}"/>
          </ac:spMkLst>
        </pc:spChg>
        <pc:spChg chg="mod">
          <ac:chgData name="Stephanie Lennon" userId="S::stephanielennon@desborough-college.net::f7892bbd-cd19-46a6-882a-5246f81021c1" providerId="AD" clId="Web-{D7E8295D-A8E0-3797-2AC1-24FAB8E684DD}" dt="2021-01-07T12:59:55.096" v="295" actId="1076"/>
          <ac:spMkLst>
            <pc:docMk/>
            <pc:sldMk cId="3614053362" sldId="267"/>
            <ac:spMk id="6" creationId="{00000000-0000-0000-0000-000000000000}"/>
          </ac:spMkLst>
        </pc:spChg>
        <pc:spChg chg="del">
          <ac:chgData name="Stephanie Lennon" userId="S::stephanielennon@desborough-college.net::f7892bbd-cd19-46a6-882a-5246f81021c1" providerId="AD" clId="Web-{D7E8295D-A8E0-3797-2AC1-24FAB8E684DD}" dt="2021-01-07T12:38:56.043" v="8"/>
          <ac:spMkLst>
            <pc:docMk/>
            <pc:sldMk cId="3614053362" sldId="267"/>
            <ac:spMk id="14" creationId="{53F29798-D584-4792-9B62-3F5F5C36D619}"/>
          </ac:spMkLst>
        </pc:spChg>
        <pc:picChg chg="add mod">
          <ac:chgData name="Stephanie Lennon" userId="S::stephanielennon@desborough-college.net::f7892bbd-cd19-46a6-882a-5246f81021c1" providerId="AD" clId="Web-{D7E8295D-A8E0-3797-2AC1-24FAB8E684DD}" dt="2021-01-07T13:22:16.869" v="323" actId="14100"/>
          <ac:picMkLst>
            <pc:docMk/>
            <pc:sldMk cId="3614053362" sldId="267"/>
            <ac:picMk id="3" creationId="{5CF7DF09-6526-4F65-AFB8-AFC75D39E7D3}"/>
          </ac:picMkLst>
        </pc:picChg>
        <pc:picChg chg="mod">
          <ac:chgData name="Stephanie Lennon" userId="S::stephanielennon@desborough-college.net::f7892bbd-cd19-46a6-882a-5246f81021c1" providerId="AD" clId="Web-{D7E8295D-A8E0-3797-2AC1-24FAB8E684DD}" dt="2021-01-07T13:21:56.150" v="313" actId="1076"/>
          <ac:picMkLst>
            <pc:docMk/>
            <pc:sldMk cId="3614053362" sldId="267"/>
            <ac:picMk id="4" creationId="{00000000-0000-0000-0000-000000000000}"/>
          </ac:picMkLst>
        </pc:picChg>
        <pc:picChg chg="del">
          <ac:chgData name="Stephanie Lennon" userId="S::stephanielennon@desborough-college.net::f7892bbd-cd19-46a6-882a-5246f81021c1" providerId="AD" clId="Web-{D7E8295D-A8E0-3797-2AC1-24FAB8E684DD}" dt="2021-01-07T12:38:40.574" v="5"/>
          <ac:picMkLst>
            <pc:docMk/>
            <pc:sldMk cId="3614053362" sldId="267"/>
            <ac:picMk id="5" creationId="{00000000-0000-0000-0000-000000000000}"/>
          </ac:picMkLst>
        </pc:picChg>
        <pc:picChg chg="mod">
          <ac:chgData name="Stephanie Lennon" userId="S::stephanielennon@desborough-college.net::f7892bbd-cd19-46a6-882a-5246f81021c1" providerId="AD" clId="Web-{D7E8295D-A8E0-3797-2AC1-24FAB8E684DD}" dt="2021-01-07T12:59:50.189" v="294" actId="1076"/>
          <ac:picMkLst>
            <pc:docMk/>
            <pc:sldMk cId="3614053362" sldId="267"/>
            <ac:picMk id="9" creationId="{19503074-D55F-4E44-B878-8378703EFFEA}"/>
          </ac:picMkLst>
        </pc:picChg>
      </pc:sldChg>
      <pc:sldChg chg="addSp delSp modSp mod modClrScheme delDesignElem chgLayout">
        <pc:chgData name="Stephanie Lennon" userId="S::stephanielennon@desborough-college.net::f7892bbd-cd19-46a6-882a-5246f81021c1" providerId="AD" clId="Web-{D7E8295D-A8E0-3797-2AC1-24FAB8E684DD}" dt="2021-01-07T13:21:50.791" v="312" actId="14100"/>
        <pc:sldMkLst>
          <pc:docMk/>
          <pc:sldMk cId="1342671465" sldId="268"/>
        </pc:sldMkLst>
        <pc:spChg chg="mod">
          <ac:chgData name="Stephanie Lennon" userId="S::stephanielennon@desborough-college.net::f7892bbd-cd19-46a6-882a-5246f81021c1" providerId="AD" clId="Web-{D7E8295D-A8E0-3797-2AC1-24FAB8E684DD}" dt="2021-01-07T13:00:24.127" v="305" actId="14100"/>
          <ac:spMkLst>
            <pc:docMk/>
            <pc:sldMk cId="1342671465" sldId="268"/>
            <ac:spMk id="2" creationId="{A7241B39-166E-4912-85D4-11B787F4E106}"/>
          </ac:spMkLst>
        </pc:spChg>
        <pc:spChg chg="del">
          <ac:chgData name="Stephanie Lennon" userId="S::stephanielennon@desborough-college.net::f7892bbd-cd19-46a6-882a-5246f81021c1" providerId="AD" clId="Web-{D7E8295D-A8E0-3797-2AC1-24FAB8E684DD}" dt="2021-01-07T12:38:56.043" v="8"/>
          <ac:spMkLst>
            <pc:docMk/>
            <pc:sldMk cId="1342671465" sldId="268"/>
            <ac:spMk id="14" creationId="{53F29798-D584-4792-9B62-3F5F5C36D619}"/>
          </ac:spMkLst>
        </pc:spChg>
        <pc:picChg chg="mod ord">
          <ac:chgData name="Stephanie Lennon" userId="S::stephanielennon@desborough-college.net::f7892bbd-cd19-46a6-882a-5246f81021c1" providerId="AD" clId="Web-{D7E8295D-A8E0-3797-2AC1-24FAB8E684DD}" dt="2021-01-07T13:21:50.791" v="312" actId="14100"/>
          <ac:picMkLst>
            <pc:docMk/>
            <pc:sldMk cId="1342671465" sldId="268"/>
            <ac:picMk id="4" creationId="{00000000-0000-0000-0000-000000000000}"/>
          </ac:picMkLst>
        </pc:picChg>
        <pc:picChg chg="del">
          <ac:chgData name="Stephanie Lennon" userId="S::stephanielennon@desborough-college.net::f7892bbd-cd19-46a6-882a-5246f81021c1" providerId="AD" clId="Web-{D7E8295D-A8E0-3797-2AC1-24FAB8E684DD}" dt="2021-01-07T12:38:47.746" v="7"/>
          <ac:picMkLst>
            <pc:docMk/>
            <pc:sldMk cId="1342671465" sldId="268"/>
            <ac:picMk id="5" creationId="{00000000-0000-0000-0000-000000000000}"/>
          </ac:picMkLst>
        </pc:picChg>
        <pc:picChg chg="add mod">
          <ac:chgData name="Stephanie Lennon" userId="S::stephanielennon@desborough-college.net::f7892bbd-cd19-46a6-882a-5246f81021c1" providerId="AD" clId="Web-{D7E8295D-A8E0-3797-2AC1-24FAB8E684DD}" dt="2021-01-07T13:21:46.087" v="311" actId="1076"/>
          <ac:picMkLst>
            <pc:docMk/>
            <pc:sldMk cId="1342671465" sldId="268"/>
            <ac:picMk id="5" creationId="{912F2D41-71F8-4CD7-95F9-E38DF7D736B3}"/>
          </ac:picMkLst>
        </pc:picChg>
      </pc:sldChg>
      <pc:sldMasterChg chg="del delSldLayout">
        <pc:chgData name="Stephanie Lennon" userId="S::stephanielennon@desborough-college.net::f7892bbd-cd19-46a6-882a-5246f81021c1" providerId="AD" clId="Web-{D7E8295D-A8E0-3797-2AC1-24FAB8E684DD}" dt="2021-01-07T12:38:56.043" v="8"/>
        <pc:sldMasterMkLst>
          <pc:docMk/>
          <pc:sldMasterMk cId="2592477532" sldId="2147483648"/>
        </pc:sldMasterMkLst>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112691054" sldId="2147483649"/>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1884246160" sldId="2147483650"/>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1349175966" sldId="2147483651"/>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2767687422" sldId="2147483652"/>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2445848556" sldId="2147483653"/>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1067661370" sldId="2147483654"/>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3512854038" sldId="2147483655"/>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2272740585" sldId="2147483656"/>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3481616409" sldId="2147483657"/>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440792384" sldId="2147483658"/>
          </pc:sldLayoutMkLst>
        </pc:sldLayoutChg>
        <pc:sldLayoutChg chg="del">
          <pc:chgData name="Stephanie Lennon" userId="S::stephanielennon@desborough-college.net::f7892bbd-cd19-46a6-882a-5246f81021c1" providerId="AD" clId="Web-{D7E8295D-A8E0-3797-2AC1-24FAB8E684DD}" dt="2021-01-07T12:38:56.043" v="8"/>
          <pc:sldLayoutMkLst>
            <pc:docMk/>
            <pc:sldMasterMk cId="2592477532" sldId="2147483648"/>
            <pc:sldLayoutMk cId="3543637105" sldId="2147483659"/>
          </pc:sldLayoutMkLst>
        </pc:sldLayoutChg>
      </pc:sldMasterChg>
      <pc:sldMasterChg chg="add del addSldLayout delSldLayout modSldLayout">
        <pc:chgData name="Stephanie Lennon" userId="S::stephanielennon@desborough-college.net::f7892bbd-cd19-46a6-882a-5246f81021c1" providerId="AD" clId="Web-{D7E8295D-A8E0-3797-2AC1-24FAB8E684DD}" dt="2021-01-07T12:40:34.107" v="9"/>
        <pc:sldMasterMkLst>
          <pc:docMk/>
          <pc:sldMasterMk cId="3660112834" sldId="2147483660"/>
        </pc:sldMasterMkLst>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972357168" sldId="2147483661"/>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1240137889" sldId="2147483662"/>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397700123" sldId="2147483663"/>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2796925517" sldId="2147483664"/>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2040721523" sldId="2147483665"/>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359782158" sldId="2147483666"/>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27598440" sldId="2147483667"/>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502985095" sldId="2147483668"/>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770323321" sldId="2147483669"/>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073939482" sldId="2147483670"/>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743151103" sldId="2147483671"/>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605801541" sldId="2147483672"/>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373702133" sldId="2147483673"/>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75744451" sldId="2147483674"/>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1235065567" sldId="2147483675"/>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1216432721" sldId="2147483676"/>
          </pc:sldLayoutMkLst>
        </pc:sldLayoutChg>
        <pc:sldLayoutChg chg="add del mod replId">
          <pc:chgData name="Stephanie Lennon" userId="S::stephanielennon@desborough-college.net::f7892bbd-cd19-46a6-882a-5246f81021c1" providerId="AD" clId="Web-{D7E8295D-A8E0-3797-2AC1-24FAB8E684DD}" dt="2021-01-07T12:40:34.107" v="9"/>
          <pc:sldLayoutMkLst>
            <pc:docMk/>
            <pc:sldMasterMk cId="3660112834" sldId="2147483660"/>
            <pc:sldLayoutMk cId="3222809996" sldId="2147483677"/>
          </pc:sldLayoutMkLst>
        </pc:sldLayoutChg>
      </pc:sldMasterChg>
      <pc:sldMasterChg chg="add del addSldLayout delSldLayout modSldLayout">
        <pc:chgData name="Stephanie Lennon" userId="S::stephanielennon@desborough-college.net::f7892bbd-cd19-46a6-882a-5246f81021c1" providerId="AD" clId="Web-{D7E8295D-A8E0-3797-2AC1-24FAB8E684DD}" dt="2021-01-07T12:44:40.658" v="11"/>
        <pc:sldMasterMkLst>
          <pc:docMk/>
          <pc:sldMasterMk cId="3270769767" sldId="2147483678"/>
        </pc:sldMasterMkLst>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2777035831" sldId="2147483679"/>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2983943390" sldId="2147483680"/>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919378584" sldId="2147483681"/>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716787390" sldId="2147483682"/>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1085354936" sldId="2147483683"/>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291941115" sldId="2147483684"/>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4039501655" sldId="2147483685"/>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2084347942" sldId="2147483686"/>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010751358" sldId="2147483687"/>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302973283" sldId="2147483688"/>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525763348" sldId="2147483689"/>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420830360" sldId="2147483690"/>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2583877726" sldId="2147483691"/>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262544921" sldId="2147483692"/>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2161254609" sldId="2147483693"/>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573363685" sldId="2147483694"/>
          </pc:sldLayoutMkLst>
        </pc:sldLayoutChg>
        <pc:sldLayoutChg chg="add del mod replId">
          <pc:chgData name="Stephanie Lennon" userId="S::stephanielennon@desborough-college.net::f7892bbd-cd19-46a6-882a-5246f81021c1" providerId="AD" clId="Web-{D7E8295D-A8E0-3797-2AC1-24FAB8E684DD}" dt="2021-01-07T12:44:40.658" v="11"/>
          <pc:sldLayoutMkLst>
            <pc:docMk/>
            <pc:sldMasterMk cId="3270769767" sldId="2147483678"/>
            <pc:sldLayoutMk cId="3478151408" sldId="2147483695"/>
          </pc:sldLayoutMkLst>
        </pc:sldLayoutChg>
      </pc:sldMasterChg>
      <pc:sldMasterChg chg="add addSldLayout modSldLayout">
        <pc:chgData name="Stephanie Lennon" userId="S::stephanielennon@desborough-college.net::f7892bbd-cd19-46a6-882a-5246f81021c1" providerId="AD" clId="Web-{D7E8295D-A8E0-3797-2AC1-24FAB8E684DD}" dt="2021-01-07T12:44:40.658" v="11"/>
        <pc:sldMasterMkLst>
          <pc:docMk/>
          <pc:sldMasterMk cId="2753981424" sldId="2147483696"/>
        </pc:sldMasterMkLst>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3016519965" sldId="2147483697"/>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1324875155" sldId="2147483698"/>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3677375773" sldId="2147483699"/>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1313021217" sldId="2147483700"/>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2733401535" sldId="2147483701"/>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1830548357" sldId="2147483702"/>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1728355052" sldId="2147483703"/>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437339841" sldId="2147483704"/>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591101441" sldId="2147483705"/>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1951156079" sldId="2147483706"/>
          </pc:sldLayoutMkLst>
        </pc:sldLayoutChg>
        <pc:sldLayoutChg chg="add mod replId">
          <pc:chgData name="Stephanie Lennon" userId="S::stephanielennon@desborough-college.net::f7892bbd-cd19-46a6-882a-5246f81021c1" providerId="AD" clId="Web-{D7E8295D-A8E0-3797-2AC1-24FAB8E684DD}" dt="2021-01-07T12:44:40.658" v="11"/>
          <pc:sldLayoutMkLst>
            <pc:docMk/>
            <pc:sldMasterMk cId="2753981424" sldId="2147483696"/>
            <pc:sldLayoutMk cId="3222366461" sldId="2147483707"/>
          </pc:sldLayoutMkLst>
        </pc:sldLayoutChg>
      </pc:sldMasterChg>
    </pc:docChg>
  </pc:docChgLst>
  <pc:docChgLst>
    <pc:chgData name="Stephanie Lennon" userId="S::stephanielennon@desborough-college.net::f7892bbd-cd19-46a6-882a-5246f81021c1" providerId="AD" clId="Web-{EBCCD131-B12F-38AA-5494-58C44135511F}"/>
    <pc:docChg chg="modSld">
      <pc:chgData name="Stephanie Lennon" userId="S::stephanielennon@desborough-college.net::f7892bbd-cd19-46a6-882a-5246f81021c1" providerId="AD" clId="Web-{EBCCD131-B12F-38AA-5494-58C44135511F}" dt="2021-01-07T15:30:23.614" v="7"/>
      <pc:docMkLst>
        <pc:docMk/>
      </pc:docMkLst>
      <pc:sldChg chg="delSp">
        <pc:chgData name="Stephanie Lennon" userId="S::stephanielennon@desborough-college.net::f7892bbd-cd19-46a6-882a-5246f81021c1" providerId="AD" clId="Web-{EBCCD131-B12F-38AA-5494-58C44135511F}" dt="2021-01-07T15:29:44.363" v="1"/>
        <pc:sldMkLst>
          <pc:docMk/>
          <pc:sldMk cId="2974239099" sldId="257"/>
        </pc:sldMkLst>
        <pc:spChg chg="del">
          <ac:chgData name="Stephanie Lennon" userId="S::stephanielennon@desborough-college.net::f7892bbd-cd19-46a6-882a-5246f81021c1" providerId="AD" clId="Web-{EBCCD131-B12F-38AA-5494-58C44135511F}" dt="2021-01-07T15:29:44.363" v="1"/>
          <ac:spMkLst>
            <pc:docMk/>
            <pc:sldMk cId="2974239099" sldId="257"/>
            <ac:spMk id="8" creationId="{00000000-0000-0000-0000-000000000000}"/>
          </ac:spMkLst>
        </pc:spChg>
      </pc:sldChg>
      <pc:sldChg chg="delSp">
        <pc:chgData name="Stephanie Lennon" userId="S::stephanielennon@desborough-college.net::f7892bbd-cd19-46a6-882a-5246f81021c1" providerId="AD" clId="Web-{EBCCD131-B12F-38AA-5494-58C44135511F}" dt="2021-01-07T15:29:57.004" v="3"/>
        <pc:sldMkLst>
          <pc:docMk/>
          <pc:sldMk cId="3594479597" sldId="262"/>
        </pc:sldMkLst>
        <pc:spChg chg="del">
          <ac:chgData name="Stephanie Lennon" userId="S::stephanielennon@desborough-college.net::f7892bbd-cd19-46a6-882a-5246f81021c1" providerId="AD" clId="Web-{EBCCD131-B12F-38AA-5494-58C44135511F}" dt="2021-01-07T15:29:57.004" v="3"/>
          <ac:spMkLst>
            <pc:docMk/>
            <pc:sldMk cId="3594479597" sldId="262"/>
            <ac:spMk id="8" creationId="{00000000-0000-0000-0000-000000000000}"/>
          </ac:spMkLst>
        </pc:spChg>
      </pc:sldChg>
      <pc:sldChg chg="delSp">
        <pc:chgData name="Stephanie Lennon" userId="S::stephanielennon@desborough-college.net::f7892bbd-cd19-46a6-882a-5246f81021c1" providerId="AD" clId="Web-{EBCCD131-B12F-38AA-5494-58C44135511F}" dt="2021-01-07T15:30:01.567" v="4"/>
        <pc:sldMkLst>
          <pc:docMk/>
          <pc:sldMk cId="144586549" sldId="263"/>
        </pc:sldMkLst>
        <pc:spChg chg="del">
          <ac:chgData name="Stephanie Lennon" userId="S::stephanielennon@desborough-college.net::f7892bbd-cd19-46a6-882a-5246f81021c1" providerId="AD" clId="Web-{EBCCD131-B12F-38AA-5494-58C44135511F}" dt="2021-01-07T15:30:01.567" v="4"/>
          <ac:spMkLst>
            <pc:docMk/>
            <pc:sldMk cId="144586549" sldId="263"/>
            <ac:spMk id="8" creationId="{00000000-0000-0000-0000-000000000000}"/>
          </ac:spMkLst>
        </pc:spChg>
      </pc:sldChg>
      <pc:sldChg chg="delSp">
        <pc:chgData name="Stephanie Lennon" userId="S::stephanielennon@desborough-college.net::f7892bbd-cd19-46a6-882a-5246f81021c1" providerId="AD" clId="Web-{EBCCD131-B12F-38AA-5494-58C44135511F}" dt="2021-01-07T15:22:46.447" v="0"/>
        <pc:sldMkLst>
          <pc:docMk/>
          <pc:sldMk cId="1022976298" sldId="264"/>
        </pc:sldMkLst>
        <pc:spChg chg="del">
          <ac:chgData name="Stephanie Lennon" userId="S::stephanielennon@desborough-college.net::f7892bbd-cd19-46a6-882a-5246f81021c1" providerId="AD" clId="Web-{EBCCD131-B12F-38AA-5494-58C44135511F}" dt="2021-01-07T15:22:46.447" v="0"/>
          <ac:spMkLst>
            <pc:docMk/>
            <pc:sldMk cId="1022976298" sldId="264"/>
            <ac:spMk id="8" creationId="{00000000-0000-0000-0000-000000000000}"/>
          </ac:spMkLst>
        </pc:spChg>
      </pc:sldChg>
      <pc:sldChg chg="delSp">
        <pc:chgData name="Stephanie Lennon" userId="S::stephanielennon@desborough-college.net::f7892bbd-cd19-46a6-882a-5246f81021c1" providerId="AD" clId="Web-{EBCCD131-B12F-38AA-5494-58C44135511F}" dt="2021-01-07T15:29:51.817" v="2"/>
        <pc:sldMkLst>
          <pc:docMk/>
          <pc:sldMk cId="1090199889" sldId="265"/>
        </pc:sldMkLst>
        <pc:spChg chg="del">
          <ac:chgData name="Stephanie Lennon" userId="S::stephanielennon@desborough-college.net::f7892bbd-cd19-46a6-882a-5246f81021c1" providerId="AD" clId="Web-{EBCCD131-B12F-38AA-5494-58C44135511F}" dt="2021-01-07T15:29:51.817" v="2"/>
          <ac:spMkLst>
            <pc:docMk/>
            <pc:sldMk cId="1090199889" sldId="265"/>
            <ac:spMk id="8" creationId="{00000000-0000-0000-0000-000000000000}"/>
          </ac:spMkLst>
        </pc:spChg>
      </pc:sldChg>
      <pc:sldChg chg="delSp">
        <pc:chgData name="Stephanie Lennon" userId="S::stephanielennon@desborough-college.net::f7892bbd-cd19-46a6-882a-5246f81021c1" providerId="AD" clId="Web-{EBCCD131-B12F-38AA-5494-58C44135511F}" dt="2021-01-07T15:30:09.583" v="5"/>
        <pc:sldMkLst>
          <pc:docMk/>
          <pc:sldMk cId="1720730822" sldId="266"/>
        </pc:sldMkLst>
        <pc:spChg chg="del">
          <ac:chgData name="Stephanie Lennon" userId="S::stephanielennon@desborough-college.net::f7892bbd-cd19-46a6-882a-5246f81021c1" providerId="AD" clId="Web-{EBCCD131-B12F-38AA-5494-58C44135511F}" dt="2021-01-07T15:30:09.583" v="5"/>
          <ac:spMkLst>
            <pc:docMk/>
            <pc:sldMk cId="1720730822" sldId="266"/>
            <ac:spMk id="8" creationId="{00000000-0000-0000-0000-000000000000}"/>
          </ac:spMkLst>
        </pc:spChg>
      </pc:sldChg>
      <pc:sldChg chg="delSp">
        <pc:chgData name="Stephanie Lennon" userId="S::stephanielennon@desborough-college.net::f7892bbd-cd19-46a6-882a-5246f81021c1" providerId="AD" clId="Web-{EBCCD131-B12F-38AA-5494-58C44135511F}" dt="2021-01-07T15:30:17.473" v="6"/>
        <pc:sldMkLst>
          <pc:docMk/>
          <pc:sldMk cId="3614053362" sldId="267"/>
        </pc:sldMkLst>
        <pc:spChg chg="del">
          <ac:chgData name="Stephanie Lennon" userId="S::stephanielennon@desborough-college.net::f7892bbd-cd19-46a6-882a-5246f81021c1" providerId="AD" clId="Web-{EBCCD131-B12F-38AA-5494-58C44135511F}" dt="2021-01-07T15:30:17.473" v="6"/>
          <ac:spMkLst>
            <pc:docMk/>
            <pc:sldMk cId="3614053362" sldId="267"/>
            <ac:spMk id="8" creationId="{00000000-0000-0000-0000-000000000000}"/>
          </ac:spMkLst>
        </pc:spChg>
      </pc:sldChg>
      <pc:sldChg chg="delSp">
        <pc:chgData name="Stephanie Lennon" userId="S::stephanielennon@desborough-college.net::f7892bbd-cd19-46a6-882a-5246f81021c1" providerId="AD" clId="Web-{EBCCD131-B12F-38AA-5494-58C44135511F}" dt="2021-01-07T15:30:23.614" v="7"/>
        <pc:sldMkLst>
          <pc:docMk/>
          <pc:sldMk cId="1342671465" sldId="268"/>
        </pc:sldMkLst>
        <pc:spChg chg="del">
          <ac:chgData name="Stephanie Lennon" userId="S::stephanielennon@desborough-college.net::f7892bbd-cd19-46a6-882a-5246f81021c1" providerId="AD" clId="Web-{EBCCD131-B12F-38AA-5494-58C44135511F}" dt="2021-01-07T15:30:23.614" v="7"/>
          <ac:spMkLst>
            <pc:docMk/>
            <pc:sldMk cId="1342671465" sldId="268"/>
            <ac:spMk id="8" creationId="{00000000-0000-0000-0000-000000000000}"/>
          </ac:spMkLst>
        </pc:spChg>
      </pc:sldChg>
    </pc:docChg>
  </pc:docChgLst>
  <pc:docChgLst>
    <pc:chgData name="Stephanie Lennon" userId="S::stephanielennon@desborough-college.net::f7892bbd-cd19-46a6-882a-5246f81021c1" providerId="AD" clId="Web-{F67E194E-8867-842E-9EEA-AE69AEAF886A}"/>
    <pc:docChg chg="modSld">
      <pc:chgData name="Stephanie Lennon" userId="S::stephanielennon@desborough-college.net::f7892bbd-cd19-46a6-882a-5246f81021c1" providerId="AD" clId="Web-{F67E194E-8867-842E-9EEA-AE69AEAF886A}" dt="2020-12-15T11:44:11.143" v="46" actId="20577"/>
      <pc:docMkLst>
        <pc:docMk/>
      </pc:docMkLst>
      <pc:sldChg chg="modSp">
        <pc:chgData name="Stephanie Lennon" userId="S::stephanielennon@desborough-college.net::f7892bbd-cd19-46a6-882a-5246f81021c1" providerId="AD" clId="Web-{F67E194E-8867-842E-9EEA-AE69AEAF886A}" dt="2020-12-15T11:44:00.924" v="44" actId="20577"/>
        <pc:sldMkLst>
          <pc:docMk/>
          <pc:sldMk cId="2974239099" sldId="257"/>
        </pc:sldMkLst>
        <pc:spChg chg="mod">
          <ac:chgData name="Stephanie Lennon" userId="S::stephanielennon@desborough-college.net::f7892bbd-cd19-46a6-882a-5246f81021c1" providerId="AD" clId="Web-{F67E194E-8867-842E-9EEA-AE69AEAF886A}" dt="2020-12-15T11:44:00.924" v="44" actId="20577"/>
          <ac:spMkLst>
            <pc:docMk/>
            <pc:sldMk cId="2974239099" sldId="257"/>
            <ac:spMk id="9" creationId="{00000000-0000-0000-0000-000000000000}"/>
          </ac:spMkLst>
        </pc:spChg>
        <pc:graphicFrameChg chg="mod modGraphic">
          <ac:chgData name="Stephanie Lennon" userId="S::stephanielennon@desborough-college.net::f7892bbd-cd19-46a6-882a-5246f81021c1" providerId="AD" clId="Web-{F67E194E-8867-842E-9EEA-AE69AEAF886A}" dt="2020-12-15T11:43:50.814" v="43"/>
          <ac:graphicFrameMkLst>
            <pc:docMk/>
            <pc:sldMk cId="2974239099" sldId="257"/>
            <ac:graphicFrameMk id="11"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06C3-C0C2-42E8-A4E4-50A3F2894857}" type="datetimeFigureOut">
              <a:rPr lang="en-GB" smtClean="0"/>
              <a:t>07/01/2021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2586E-C863-4AB3-9A77-CDC159921FA8}" type="slidenum">
              <a:rPr lang="en-GB" smtClean="0"/>
              <a:t>‹#›</a:t>
            </a:fld>
            <a:endParaRPr lang="en-GB"/>
          </a:p>
        </p:txBody>
      </p:sp>
    </p:spTree>
    <p:extLst>
      <p:ext uri="{BB962C8B-B14F-4D97-AF65-F5344CB8AC3E}">
        <p14:creationId xmlns:p14="http://schemas.microsoft.com/office/powerpoint/2010/main" val="168663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01651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11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dirty="0"/>
              <a:pPr/>
              <a:t>1/7/21</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223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487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773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1302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3340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05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2835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3733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911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1/7/21</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3981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aqa.org.uk/subjects/art-and-design/gcse"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32" y="680768"/>
            <a:ext cx="987724" cy="131984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09838"/>
            <a:ext cx="5150538" cy="369332"/>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a:solidFill>
                  <a:srgbClr val="800080"/>
                </a:solidFill>
                <a:latin typeface="Tahoma" panose="020B0604030504040204" pitchFamily="34" charset="0"/>
              </a:rPr>
              <a:t>ENJOY, COMPETE, ACHIEVE</a:t>
            </a:r>
          </a:p>
        </p:txBody>
      </p:sp>
      <p:sp>
        <p:nvSpPr>
          <p:cNvPr id="7" name="TextBox 6"/>
          <p:cNvSpPr txBox="1"/>
          <p:nvPr/>
        </p:nvSpPr>
        <p:spPr>
          <a:xfrm>
            <a:off x="1931827" y="806669"/>
            <a:ext cx="5314950" cy="846386"/>
          </a:xfrm>
          <a:prstGeom prst="rect">
            <a:avLst/>
          </a:prstGeom>
          <a:noFill/>
        </p:spPr>
        <p:txBody>
          <a:bodyPr wrap="square" lIns="91440" tIns="45720" rIns="91440" bIns="45720" rtlCol="0" anchor="t">
            <a:spAutoFit/>
          </a:bodyPr>
          <a:lstStyle/>
          <a:p>
            <a:pPr algn="ctr"/>
            <a:r>
              <a:rPr lang="en-GB" sz="4900" b="1">
                <a:latin typeface="Candara"/>
              </a:rPr>
              <a:t>GCSE Art &amp; Design</a:t>
            </a:r>
            <a:endParaRPr lang="en-GB" sz="4900" b="1" u="sng">
              <a:latin typeface="Candara"/>
              <a:cs typeface="Calibri"/>
            </a:endParaRPr>
          </a:p>
        </p:txBody>
      </p:sp>
      <p:sp>
        <p:nvSpPr>
          <p:cNvPr id="9" name="Rectangle 8"/>
          <p:cNvSpPr/>
          <p:nvPr/>
        </p:nvSpPr>
        <p:spPr>
          <a:xfrm>
            <a:off x="788575" y="3177477"/>
            <a:ext cx="7661840" cy="3785652"/>
          </a:xfrm>
          <a:prstGeom prst="rect">
            <a:avLst/>
          </a:prstGeom>
        </p:spPr>
        <p:txBody>
          <a:bodyPr wrap="square" lIns="91440" tIns="45720" rIns="91440" bIns="45720" anchor="t">
            <a:spAutoFit/>
          </a:bodyPr>
          <a:lstStyle/>
          <a:p>
            <a:pPr algn="ctr"/>
            <a:r>
              <a:rPr lang="en-GB" b="1">
                <a:solidFill>
                  <a:schemeClr val="bg2"/>
                </a:solidFill>
                <a:latin typeface="Candara"/>
                <a:ea typeface="+mn-lt"/>
                <a:cs typeface="+mn-lt"/>
              </a:rPr>
              <a:t>Why choose GCSE Art and Design?</a:t>
            </a:r>
            <a:endParaRPr lang="en-GB" altLang="en-US" b="1">
              <a:solidFill>
                <a:schemeClr val="bg2"/>
              </a:solidFill>
              <a:latin typeface="Candara"/>
              <a:cs typeface="Calibri"/>
            </a:endParaRPr>
          </a:p>
          <a:p>
            <a:pPr algn="ctr"/>
            <a:endParaRPr lang="en-GB" b="1">
              <a:solidFill>
                <a:schemeClr val="bg2"/>
              </a:solidFill>
              <a:latin typeface="Candara"/>
              <a:ea typeface="+mn-lt"/>
              <a:cs typeface="+mn-lt"/>
            </a:endParaRPr>
          </a:p>
          <a:p>
            <a:pPr algn="ctr"/>
            <a:r>
              <a:rPr lang="en-GB">
                <a:solidFill>
                  <a:schemeClr val="bg2"/>
                </a:solidFill>
                <a:latin typeface="Candara"/>
                <a:ea typeface="+mn-lt"/>
                <a:cs typeface="+mn-lt"/>
              </a:rPr>
              <a:t>If you enjoy being creative, want to increase your practical skills and improve your analytical, communication and research abilities, art and design is a great choice.</a:t>
            </a:r>
            <a:endParaRPr lang="en-GB">
              <a:solidFill>
                <a:schemeClr val="bg2"/>
              </a:solidFill>
              <a:latin typeface="Candara"/>
              <a:cs typeface="Calibri"/>
            </a:endParaRPr>
          </a:p>
          <a:p>
            <a:pPr algn="ctr">
              <a:buFont typeface="Arial" pitchFamily="34" charset="0"/>
              <a:buChar char="•"/>
            </a:pPr>
            <a:endParaRPr lang="en-GB">
              <a:solidFill>
                <a:schemeClr val="bg2"/>
              </a:solidFill>
              <a:latin typeface="Candara"/>
              <a:ea typeface="+mn-lt"/>
              <a:cs typeface="+mn-lt"/>
            </a:endParaRPr>
          </a:p>
          <a:p>
            <a:pPr algn="ctr"/>
            <a:r>
              <a:rPr lang="en-GB">
                <a:solidFill>
                  <a:schemeClr val="bg2"/>
                </a:solidFill>
                <a:latin typeface="Candara"/>
                <a:ea typeface="+mn-lt"/>
                <a:cs typeface="+mn-lt"/>
              </a:rPr>
              <a:t>The skills you gain make it a great complement to other subjects. </a:t>
            </a:r>
          </a:p>
          <a:p>
            <a:pPr algn="ctr"/>
            <a:r>
              <a:rPr lang="en-GB">
                <a:solidFill>
                  <a:schemeClr val="bg2"/>
                </a:solidFill>
                <a:latin typeface="Candara"/>
                <a:ea typeface="+mn-lt"/>
                <a:cs typeface="+mn-lt"/>
              </a:rPr>
              <a:t>Art and design is a way of seeing things and making sense of the world around you. It can help you with further study and prepare you for the world of work.</a:t>
            </a:r>
            <a:endParaRPr lang="en-GB">
              <a:solidFill>
                <a:schemeClr val="bg2"/>
              </a:solidFill>
              <a:latin typeface="Candara"/>
              <a:cs typeface="Calibri"/>
            </a:endParaRPr>
          </a:p>
          <a:p>
            <a:pPr algn="ctr">
              <a:buFont typeface="Arial" pitchFamily="34" charset="0"/>
              <a:buChar char="•"/>
            </a:pPr>
            <a:endParaRPr lang="en-GB" altLang="en-US" sz="2000">
              <a:cs typeface="Calibri"/>
            </a:endParaRPr>
          </a:p>
          <a:p>
            <a:pPr algn="ctr">
              <a:buFont typeface="Arial" pitchFamily="34" charset="0"/>
              <a:buChar char="•"/>
            </a:pPr>
            <a:endParaRPr lang="en-GB" sz="2000" b="1" u="sng"/>
          </a:p>
          <a:p>
            <a:pPr algn="ctr">
              <a:buFont typeface="Arial" pitchFamily="34" charset="0"/>
              <a:buChar char="•"/>
            </a:pPr>
            <a:endParaRPr lang="en-GB" altLang="en-US" sz="2000" b="1" u="sng"/>
          </a:p>
        </p:txBody>
      </p:sp>
      <p:pic>
        <p:nvPicPr>
          <p:cNvPr id="2" name="Picture 2" descr="A picture containing drawing&#10;&#10;Description automatically generated">
            <a:extLst>
              <a:ext uri="{FF2B5EF4-FFF2-40B4-BE49-F238E27FC236}">
                <a16:creationId xmlns:a16="http://schemas.microsoft.com/office/drawing/2014/main" id="{D9E7C788-280C-41E6-8951-9A2CFE38421F}"/>
              </a:ext>
            </a:extLst>
          </p:cNvPr>
          <p:cNvPicPr>
            <a:picLocks noChangeAspect="1"/>
          </p:cNvPicPr>
          <p:nvPr/>
        </p:nvPicPr>
        <p:blipFill>
          <a:blip r:embed="rId5"/>
          <a:stretch>
            <a:fillRect/>
          </a:stretch>
        </p:blipFill>
        <p:spPr>
          <a:xfrm>
            <a:off x="7543890" y="726775"/>
            <a:ext cx="1095375" cy="1143000"/>
          </a:xfrm>
          <a:prstGeom prst="rect">
            <a:avLst/>
          </a:prstGeom>
        </p:spPr>
      </p:pic>
      <p:sp>
        <p:nvSpPr>
          <p:cNvPr id="3" name="TextBox 2">
            <a:extLst>
              <a:ext uri="{FF2B5EF4-FFF2-40B4-BE49-F238E27FC236}">
                <a16:creationId xmlns:a16="http://schemas.microsoft.com/office/drawing/2014/main" id="{64462310-0FD2-4993-BE2E-EFF5C5F78DDD}"/>
              </a:ext>
            </a:extLst>
          </p:cNvPr>
          <p:cNvSpPr txBox="1"/>
          <p:nvPr/>
        </p:nvSpPr>
        <p:spPr>
          <a:xfrm>
            <a:off x="2691442" y="2415396"/>
            <a:ext cx="4451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AQA | Subjects | Art and Design | GCSE</a:t>
            </a:r>
            <a:endParaRPr lang="en-US"/>
          </a:p>
        </p:txBody>
      </p:sp>
      <p:sp>
        <p:nvSpPr>
          <p:cNvPr id="5" name="TextBox 4">
            <a:extLst>
              <a:ext uri="{FF2B5EF4-FFF2-40B4-BE49-F238E27FC236}">
                <a16:creationId xmlns:a16="http://schemas.microsoft.com/office/drawing/2014/main" id="{B3D55851-F325-4350-8B94-FBC7269CF661}"/>
              </a:ext>
            </a:extLst>
          </p:cNvPr>
          <p:cNvSpPr txBox="1"/>
          <p:nvPr/>
        </p:nvSpPr>
        <p:spPr>
          <a:xfrm>
            <a:off x="2829464" y="1802920"/>
            <a:ext cx="36317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ndara"/>
              </a:rPr>
              <a:t>AQA GCSE Art and Design</a:t>
            </a:r>
            <a:endParaRPr lang="en-US" sz="2400"/>
          </a:p>
        </p:txBody>
      </p:sp>
      <p:pic>
        <p:nvPicPr>
          <p:cNvPr id="8" name="Audio Recording 7 Jan 2021 at 20:40:07" descr="Audio Recording 7 Jan 2021 at 20:40:07">
            <a:hlinkClick r:id="" action="ppaction://media"/>
            <a:extLst>
              <a:ext uri="{FF2B5EF4-FFF2-40B4-BE49-F238E27FC236}">
                <a16:creationId xmlns:a16="http://schemas.microsoft.com/office/drawing/2014/main" id="{CEEC9006-1D1D-9D4D-8285-B86C44B8C3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5903" y="3149293"/>
            <a:ext cx="710156" cy="710156"/>
          </a:xfrm>
          <a:prstGeom prst="rect">
            <a:avLst/>
          </a:prstGeom>
        </p:spPr>
      </p:pic>
    </p:spTree>
    <p:extLst>
      <p:ext uri="{BB962C8B-B14F-4D97-AF65-F5344CB8AC3E}">
        <p14:creationId xmlns:p14="http://schemas.microsoft.com/office/powerpoint/2010/main" val="10229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20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95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6C9F-013C-9942-99B9-1ECC0C4986C7}"/>
              </a:ext>
            </a:extLst>
          </p:cNvPr>
          <p:cNvSpPr>
            <a:spLocks noGrp="1"/>
          </p:cNvSpPr>
          <p:nvPr>
            <p:ph type="title"/>
          </p:nvPr>
        </p:nvSpPr>
        <p:spPr/>
        <p:txBody>
          <a:bodyPr/>
          <a:lstStyle/>
          <a:p>
            <a:r>
              <a:rPr lang="en-GB" dirty="0"/>
              <a:t>A GCSE ART Student</a:t>
            </a:r>
          </a:p>
        </p:txBody>
      </p:sp>
      <p:sp>
        <p:nvSpPr>
          <p:cNvPr id="3" name="Content Placeholder 2">
            <a:extLst>
              <a:ext uri="{FF2B5EF4-FFF2-40B4-BE49-F238E27FC236}">
                <a16:creationId xmlns:a16="http://schemas.microsoft.com/office/drawing/2014/main" id="{3561B16C-8323-2B46-9EBD-3BA309FFDB25}"/>
              </a:ext>
            </a:extLst>
          </p:cNvPr>
          <p:cNvSpPr>
            <a:spLocks noGrp="1"/>
          </p:cNvSpPr>
          <p:nvPr>
            <p:ph idx="1"/>
          </p:nvPr>
        </p:nvSpPr>
        <p:spPr>
          <a:xfrm>
            <a:off x="581192" y="2228003"/>
            <a:ext cx="7989752" cy="4260479"/>
          </a:xfrm>
        </p:spPr>
        <p:txBody>
          <a:bodyPr>
            <a:normAutofit fontScale="92500" lnSpcReduction="10000"/>
          </a:bodyPr>
          <a:lstStyle/>
          <a:p>
            <a:r>
              <a:rPr lang="en-GB" dirty="0"/>
              <a:t>Passionate about Art! </a:t>
            </a:r>
          </a:p>
          <a:p>
            <a:r>
              <a:rPr lang="en-GB" dirty="0"/>
              <a:t>Risk-Taking – you enjoy experimenting, exploring new materials and methods.</a:t>
            </a:r>
          </a:p>
          <a:p>
            <a:r>
              <a:rPr lang="en-GB" dirty="0"/>
              <a:t>Thoughtful – you can reflect on your work and appreciate the process.</a:t>
            </a:r>
          </a:p>
          <a:p>
            <a:r>
              <a:rPr lang="en-GB" dirty="0"/>
              <a:t>Analyses their own work and that of other artists.</a:t>
            </a:r>
          </a:p>
          <a:p>
            <a:r>
              <a:rPr lang="en-GB" dirty="0"/>
              <a:t>Inspired – you look for inspiration everywhere and often have creative ideas.</a:t>
            </a:r>
          </a:p>
          <a:p>
            <a:r>
              <a:rPr lang="en-GB" dirty="0"/>
              <a:t>Interested in art – you enjoy visiting galleries, looking to professional artists for inspiration and learning about art history.</a:t>
            </a:r>
          </a:p>
          <a:p>
            <a:r>
              <a:rPr lang="en-GB" dirty="0"/>
              <a:t>A global citizen who is open to learning about other cultures.</a:t>
            </a:r>
          </a:p>
          <a:p>
            <a:r>
              <a:rPr lang="en-GB" dirty="0"/>
              <a:t>Independent – you are responsible and happy to continue working outside of the classroom on your projects.</a:t>
            </a:r>
          </a:p>
          <a:p>
            <a:r>
              <a:rPr lang="en-GB" dirty="0"/>
              <a:t>A lifelong-learner – you know that there is always more to learn and you are always growing.</a:t>
            </a:r>
          </a:p>
          <a:p>
            <a:endParaRPr lang="en-GB" dirty="0"/>
          </a:p>
        </p:txBody>
      </p:sp>
      <p:pic>
        <p:nvPicPr>
          <p:cNvPr id="4" name="Audio Recording 7 Jan 2021 at 20:31:55" descr="Audio Recording 7 Jan 2021 at 20:31:55">
            <a:hlinkClick r:id="" action="ppaction://media"/>
            <a:extLst>
              <a:ext uri="{FF2B5EF4-FFF2-40B4-BE49-F238E27FC236}">
                <a16:creationId xmlns:a16="http://schemas.microsoft.com/office/drawing/2014/main" id="{7339883B-0D27-484D-AC62-62F7CB90641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70805" y="879715"/>
            <a:ext cx="812800" cy="812800"/>
          </a:xfrm>
          <a:prstGeom prst="rect">
            <a:avLst/>
          </a:prstGeom>
        </p:spPr>
      </p:pic>
    </p:spTree>
    <p:extLst>
      <p:ext uri="{BB962C8B-B14F-4D97-AF65-F5344CB8AC3E}">
        <p14:creationId xmlns:p14="http://schemas.microsoft.com/office/powerpoint/2010/main" val="225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7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9" y="663515"/>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09838"/>
            <a:ext cx="5150538" cy="369332"/>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a:solidFill>
                  <a:srgbClr val="800080"/>
                </a:solidFill>
                <a:latin typeface="Tahoma" panose="020B0604030504040204" pitchFamily="34" charset="0"/>
              </a:rPr>
              <a:t>ENJOY, COMPETE, ACHIEVE</a:t>
            </a:r>
          </a:p>
        </p:txBody>
      </p:sp>
      <p:sp>
        <p:nvSpPr>
          <p:cNvPr id="9" name="Rectangle 8"/>
          <p:cNvSpPr/>
          <p:nvPr/>
        </p:nvSpPr>
        <p:spPr>
          <a:xfrm>
            <a:off x="245411" y="1528635"/>
            <a:ext cx="8705636" cy="4770537"/>
          </a:xfrm>
          <a:prstGeom prst="rect">
            <a:avLst/>
          </a:prstGeom>
        </p:spPr>
        <p:txBody>
          <a:bodyPr wrap="square" lIns="91440" tIns="45720" rIns="91440" bIns="45720" anchor="t">
            <a:spAutoFit/>
          </a:bodyPr>
          <a:lstStyle/>
          <a:p>
            <a:pPr algn="ctr"/>
            <a:r>
              <a:rPr lang="en-GB" sz="4000" b="1" u="sng">
                <a:latin typeface="Candara"/>
              </a:rPr>
              <a:t>AQA GCSE Art and Design</a:t>
            </a:r>
          </a:p>
          <a:p>
            <a:pPr algn="ctr"/>
            <a:r>
              <a:rPr lang="en-GB" sz="2000" b="1">
                <a:latin typeface="Candara"/>
                <a:cs typeface="Calibri"/>
              </a:rPr>
              <a:t>60% Coursework    40% Exam</a:t>
            </a:r>
            <a:endParaRPr lang="en-US" sz="2000">
              <a:ea typeface="+mn-lt"/>
              <a:cs typeface="+mn-lt"/>
            </a:endParaRPr>
          </a:p>
          <a:p>
            <a:pPr algn="ctr"/>
            <a:r>
              <a:rPr lang="en-GB" sz="2000" b="1" u="sng">
                <a:latin typeface="Candara"/>
                <a:cs typeface="Calibri"/>
              </a:rPr>
              <a:t>Practical work supported by written work</a:t>
            </a:r>
            <a:endParaRPr lang="en-GB"/>
          </a:p>
          <a:p>
            <a:pPr algn="ctr"/>
            <a:endParaRPr lang="en-GB" sz="2000" b="1">
              <a:latin typeface="Candara"/>
              <a:cs typeface="Calibri"/>
            </a:endParaRPr>
          </a:p>
          <a:p>
            <a:pPr algn="ctr"/>
            <a:endParaRPr lang="en-GB" sz="2000" b="1">
              <a:cs typeface="Calibri"/>
            </a:endParaRPr>
          </a:p>
          <a:p>
            <a:pPr algn="ctr"/>
            <a:endParaRPr lang="en-GB" sz="2000" b="1"/>
          </a:p>
          <a:p>
            <a:pPr algn="ctr"/>
            <a:endParaRPr lang="en-GB" sz="2000" b="1"/>
          </a:p>
          <a:p>
            <a:pPr algn="ctr"/>
            <a:endParaRPr lang="en-GB" sz="2000"/>
          </a:p>
          <a:p>
            <a:pPr algn="ctr"/>
            <a:endParaRPr lang="en-GB" sz="2000" b="1" u="sng"/>
          </a:p>
          <a:p>
            <a:pPr algn="ctr"/>
            <a:endParaRPr lang="en-GB" sz="2000" b="1" u="sng"/>
          </a:p>
          <a:p>
            <a:pPr algn="ctr"/>
            <a:endParaRPr lang="en-GB" sz="2000" b="1" u="sng"/>
          </a:p>
          <a:p>
            <a:pPr algn="ctr"/>
            <a:endParaRPr lang="en-GB" sz="2000" b="1" u="sng">
              <a:solidFill>
                <a:srgbClr val="000000"/>
              </a:solidFill>
              <a:latin typeface="Gill Sans MT" panose="020B0502020104020203"/>
            </a:endParaRPr>
          </a:p>
          <a:p>
            <a:pPr algn="ctr"/>
            <a:endParaRPr lang="en-GB" sz="2000" b="1">
              <a:solidFill>
                <a:schemeClr val="bg2"/>
              </a:solidFill>
              <a:latin typeface="Candara"/>
            </a:endParaRPr>
          </a:p>
          <a:p>
            <a:pPr algn="ctr"/>
            <a:endParaRPr lang="en-GB" sz="1200"/>
          </a:p>
          <a:p>
            <a:pPr algn="ctr"/>
            <a:endParaRPr lang="en-GB" altLang="en-US" sz="1200"/>
          </a:p>
        </p:txBody>
      </p:sp>
      <p:sp>
        <p:nvSpPr>
          <p:cNvPr id="10" name="TextBox 9"/>
          <p:cNvSpPr txBox="1"/>
          <p:nvPr/>
        </p:nvSpPr>
        <p:spPr>
          <a:xfrm>
            <a:off x="1373536" y="617606"/>
            <a:ext cx="6690926" cy="461665"/>
          </a:xfrm>
          <a:prstGeom prst="rect">
            <a:avLst/>
          </a:prstGeom>
          <a:noFill/>
        </p:spPr>
        <p:txBody>
          <a:bodyPr wrap="square" rtlCol="0">
            <a:spAutoFit/>
          </a:bodyPr>
          <a:lstStyle/>
          <a:p>
            <a:pPr algn="ctr"/>
            <a:r>
              <a:rPr lang="en-GB" sz="2400" i="1">
                <a:latin typeface="Candara"/>
              </a:rPr>
              <a:t>Exam Board, Course Structure, Assessment</a:t>
            </a:r>
          </a:p>
        </p:txBody>
      </p:sp>
      <p:graphicFrame>
        <p:nvGraphicFramePr>
          <p:cNvPr id="11" name="Table 10"/>
          <p:cNvGraphicFramePr>
            <a:graphicFrameLocks noGrp="1"/>
          </p:cNvGraphicFramePr>
          <p:nvPr>
            <p:extLst>
              <p:ext uri="{D42A27DB-BD31-4B8C-83A1-F6EECF244321}">
                <p14:modId xmlns:p14="http://schemas.microsoft.com/office/powerpoint/2010/main" val="2942486615"/>
              </p:ext>
            </p:extLst>
          </p:nvPr>
        </p:nvGraphicFramePr>
        <p:xfrm>
          <a:off x="629728" y="3278037"/>
          <a:ext cx="7972860" cy="2743200"/>
        </p:xfrm>
        <a:graphic>
          <a:graphicData uri="http://schemas.openxmlformats.org/drawingml/2006/table">
            <a:tbl>
              <a:tblPr firstRow="1" bandRow="1">
                <a:tableStyleId>{5C22544A-7EE6-4342-B048-85BDC9FD1C3A}</a:tableStyleId>
              </a:tblPr>
              <a:tblGrid>
                <a:gridCol w="3986430">
                  <a:extLst>
                    <a:ext uri="{9D8B030D-6E8A-4147-A177-3AD203B41FA5}">
                      <a16:colId xmlns:a16="http://schemas.microsoft.com/office/drawing/2014/main" val="20000"/>
                    </a:ext>
                  </a:extLst>
                </a:gridCol>
                <a:gridCol w="3986430">
                  <a:extLst>
                    <a:ext uri="{9D8B030D-6E8A-4147-A177-3AD203B41FA5}">
                      <a16:colId xmlns:a16="http://schemas.microsoft.com/office/drawing/2014/main" val="20001"/>
                    </a:ext>
                  </a:extLst>
                </a:gridCol>
              </a:tblGrid>
              <a:tr h="387586">
                <a:tc>
                  <a:txBody>
                    <a:bodyPr/>
                    <a:lstStyle/>
                    <a:p>
                      <a:r>
                        <a:rPr lang="en-GB" sz="2800">
                          <a:solidFill>
                            <a:schemeClr val="tx1"/>
                          </a:solidFill>
                          <a:latin typeface="Candara"/>
                        </a:rPr>
                        <a:t>1</a:t>
                      </a:r>
                      <a:r>
                        <a:rPr lang="en-GB" sz="2800" baseline="30000">
                          <a:solidFill>
                            <a:schemeClr val="tx1"/>
                          </a:solidFill>
                          <a:latin typeface="Candara"/>
                        </a:rPr>
                        <a:t>st</a:t>
                      </a:r>
                      <a:r>
                        <a:rPr lang="en-GB" sz="2800" baseline="0">
                          <a:solidFill>
                            <a:schemeClr val="tx1"/>
                          </a:solidFill>
                          <a:latin typeface="Candara"/>
                        </a:rPr>
                        <a:t> Year </a:t>
                      </a:r>
                      <a:endParaRPr lang="en-GB" sz="2800">
                        <a:solidFill>
                          <a:schemeClr val="tx1"/>
                        </a:solidFill>
                        <a:latin typeface="Candar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a:solidFill>
                            <a:schemeClr val="tx1"/>
                          </a:solidFill>
                          <a:latin typeface="Candara"/>
                        </a:rPr>
                        <a:t>2</a:t>
                      </a:r>
                      <a:r>
                        <a:rPr lang="en-GB" sz="2800" baseline="30000">
                          <a:solidFill>
                            <a:schemeClr val="tx1"/>
                          </a:solidFill>
                          <a:latin typeface="Candara"/>
                        </a:rPr>
                        <a:t>nd</a:t>
                      </a:r>
                      <a:r>
                        <a:rPr lang="en-GB" sz="2800">
                          <a:solidFill>
                            <a:schemeClr val="tx1"/>
                          </a:solidFill>
                          <a:latin typeface="Candara"/>
                        </a:rPr>
                        <a: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42398">
                <a:tc>
                  <a:txBody>
                    <a:bodyPr/>
                    <a:lstStyle/>
                    <a:p>
                      <a:r>
                        <a:rPr lang="en-GB" sz="2800" b="1" u="sng">
                          <a:latin typeface="Candara"/>
                        </a:rPr>
                        <a:t>Course</a:t>
                      </a:r>
                      <a:r>
                        <a:rPr lang="en-GB" sz="2800" b="1" u="sng" baseline="0">
                          <a:latin typeface="Candara"/>
                        </a:rPr>
                        <a:t>work Preparation</a:t>
                      </a:r>
                    </a:p>
                    <a:p>
                      <a:r>
                        <a:rPr lang="en-GB" sz="2800" baseline="0">
                          <a:latin typeface="Candara"/>
                        </a:rPr>
                        <a:t>Skill building</a:t>
                      </a:r>
                    </a:p>
                    <a:p>
                      <a:r>
                        <a:rPr lang="en-GB" sz="2800" baseline="0">
                          <a:latin typeface="Candara"/>
                        </a:rPr>
                        <a:t>Experimenting</a:t>
                      </a:r>
                    </a:p>
                    <a:p>
                      <a:r>
                        <a:rPr lang="en-GB" sz="2800" baseline="0">
                          <a:latin typeface="Candara"/>
                        </a:rPr>
                        <a:t>Developing</a:t>
                      </a:r>
                    </a:p>
                    <a:p>
                      <a:pPr lvl="0">
                        <a:buNone/>
                      </a:pPr>
                      <a:r>
                        <a:rPr lang="en-GB" sz="2800" baseline="0">
                          <a:latin typeface="Candara"/>
                        </a:rPr>
                        <a:t>Refining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b="1" u="sng">
                          <a:latin typeface="Candara"/>
                        </a:rPr>
                        <a:t>Coursework</a:t>
                      </a:r>
                      <a:r>
                        <a:rPr lang="en-GB" sz="2800" b="1" u="sng" baseline="0">
                          <a:latin typeface="Candara"/>
                        </a:rPr>
                        <a:t> Completion</a:t>
                      </a:r>
                    </a:p>
                    <a:p>
                      <a:r>
                        <a:rPr lang="en-GB" sz="2800" baseline="0">
                          <a:latin typeface="Candara"/>
                        </a:rPr>
                        <a:t>Exam Project  - with teacher support</a:t>
                      </a:r>
                    </a:p>
                    <a:p>
                      <a:r>
                        <a:rPr lang="en-GB" sz="2800" baseline="0">
                          <a:latin typeface="Candara"/>
                        </a:rPr>
                        <a:t>10-hour exam (split over two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 name="Picture 2" descr="A picture containing drawing&#10;&#10;Description automatically generated">
            <a:extLst>
              <a:ext uri="{FF2B5EF4-FFF2-40B4-BE49-F238E27FC236}">
                <a16:creationId xmlns:a16="http://schemas.microsoft.com/office/drawing/2014/main" id="{5754DB88-E179-4992-AB3C-69457AE74CE0}"/>
              </a:ext>
            </a:extLst>
          </p:cNvPr>
          <p:cNvPicPr>
            <a:picLocks noChangeAspect="1"/>
          </p:cNvPicPr>
          <p:nvPr/>
        </p:nvPicPr>
        <p:blipFill>
          <a:blip r:embed="rId5"/>
          <a:stretch>
            <a:fillRect/>
          </a:stretch>
        </p:blipFill>
        <p:spPr>
          <a:xfrm>
            <a:off x="7759550" y="666391"/>
            <a:ext cx="896968" cy="910087"/>
          </a:xfrm>
          <a:prstGeom prst="rect">
            <a:avLst/>
          </a:prstGeom>
        </p:spPr>
      </p:pic>
      <p:pic>
        <p:nvPicPr>
          <p:cNvPr id="3" name="Audio Recording 7 Jan 2021 at 20:43:24" descr="Audio Recording 7 Jan 2021 at 20:43:24">
            <a:hlinkClick r:id="" action="ppaction://media"/>
            <a:extLst>
              <a:ext uri="{FF2B5EF4-FFF2-40B4-BE49-F238E27FC236}">
                <a16:creationId xmlns:a16="http://schemas.microsoft.com/office/drawing/2014/main" id="{1E5E0ED3-B9BA-6049-B3E8-91A75B798A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9728" y="2012741"/>
            <a:ext cx="812800" cy="812800"/>
          </a:xfrm>
          <a:prstGeom prst="rect">
            <a:avLst/>
          </a:prstGeom>
        </p:spPr>
      </p:pic>
    </p:spTree>
    <p:extLst>
      <p:ext uri="{BB962C8B-B14F-4D97-AF65-F5344CB8AC3E}">
        <p14:creationId xmlns:p14="http://schemas.microsoft.com/office/powerpoint/2010/main" val="29742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7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85" y="715274"/>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09838"/>
            <a:ext cx="5150538" cy="369332"/>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a:solidFill>
                  <a:srgbClr val="800080"/>
                </a:solidFill>
                <a:latin typeface="Tahoma" panose="020B0604030504040204" pitchFamily="34" charset="0"/>
              </a:rPr>
              <a:t>ENJOY, COMPETE, ACHIEVE</a:t>
            </a:r>
          </a:p>
        </p:txBody>
      </p:sp>
      <p:sp>
        <p:nvSpPr>
          <p:cNvPr id="9" name="Rectangle 8"/>
          <p:cNvSpPr/>
          <p:nvPr/>
        </p:nvSpPr>
        <p:spPr>
          <a:xfrm>
            <a:off x="752217" y="3455183"/>
            <a:ext cx="7825742" cy="2616101"/>
          </a:xfrm>
          <a:prstGeom prst="rect">
            <a:avLst/>
          </a:prstGeom>
        </p:spPr>
        <p:txBody>
          <a:bodyPr wrap="square" lIns="91440" tIns="45720" rIns="91440" bIns="45720" anchor="t">
            <a:spAutoFit/>
          </a:bodyPr>
          <a:lstStyle/>
          <a:p>
            <a:pPr algn="ctr"/>
            <a:r>
              <a:rPr lang="en-GB" dirty="0">
                <a:solidFill>
                  <a:schemeClr val="bg2"/>
                </a:solidFill>
                <a:latin typeface="Candara"/>
                <a:cs typeface="Calibri"/>
              </a:rPr>
              <a:t>At Desborough College we study the following areas;</a:t>
            </a:r>
          </a:p>
          <a:p>
            <a:pPr algn="ctr"/>
            <a:r>
              <a:rPr lang="en-GB" dirty="0">
                <a:solidFill>
                  <a:schemeClr val="bg2"/>
                </a:solidFill>
                <a:latin typeface="Candara"/>
                <a:cs typeface="Calibri"/>
              </a:rPr>
              <a:t>Fine Art | Graphic Communication |Three-dimensional design | Photography</a:t>
            </a:r>
          </a:p>
          <a:p>
            <a:pPr algn="ctr"/>
            <a:endParaRPr lang="en-GB" sz="1600" dirty="0">
              <a:cs typeface="Calibri"/>
            </a:endParaRPr>
          </a:p>
          <a:p>
            <a:pPr algn="ctr"/>
            <a:r>
              <a:rPr lang="en-GB" sz="1600" b="1" dirty="0">
                <a:solidFill>
                  <a:schemeClr val="bg2"/>
                </a:solidFill>
                <a:latin typeface="Candara"/>
                <a:cs typeface="Calibri"/>
              </a:rPr>
              <a:t>The course is structured using four Assessment Objectives</a:t>
            </a:r>
          </a:p>
          <a:p>
            <a:endParaRPr lang="en-GB" sz="1600" b="1" dirty="0">
              <a:solidFill>
                <a:schemeClr val="bg2"/>
              </a:solidFill>
              <a:latin typeface="Candara"/>
              <a:cs typeface="Calibri"/>
            </a:endParaRPr>
          </a:p>
          <a:p>
            <a:r>
              <a:rPr lang="en-GB" altLang="en-US" sz="1600" dirty="0">
                <a:solidFill>
                  <a:schemeClr val="bg2"/>
                </a:solidFill>
                <a:cs typeface="Calibri"/>
              </a:rPr>
              <a:t>AO1: Developing ideas</a:t>
            </a:r>
          </a:p>
          <a:p>
            <a:r>
              <a:rPr lang="en-GB" altLang="en-US" sz="1600" dirty="0">
                <a:solidFill>
                  <a:schemeClr val="bg2"/>
                </a:solidFill>
                <a:cs typeface="Calibri"/>
              </a:rPr>
              <a:t>AO2: Refining work</a:t>
            </a:r>
          </a:p>
          <a:p>
            <a:r>
              <a:rPr lang="en-GB" altLang="en-US" sz="1600" dirty="0">
                <a:solidFill>
                  <a:schemeClr val="bg2"/>
                </a:solidFill>
                <a:cs typeface="Calibri"/>
              </a:rPr>
              <a:t>AO3: Recording ideas, observations and insights</a:t>
            </a:r>
          </a:p>
          <a:p>
            <a:r>
              <a:rPr lang="en-GB" altLang="en-US" sz="1600" dirty="0">
                <a:solidFill>
                  <a:schemeClr val="bg2"/>
                </a:solidFill>
                <a:cs typeface="Calibri"/>
              </a:rPr>
              <a:t>AO4: Presenting a personal and meaningful response demonstrating understanding of visual language.</a:t>
            </a:r>
          </a:p>
        </p:txBody>
      </p:sp>
      <p:sp>
        <p:nvSpPr>
          <p:cNvPr id="10" name="TextBox 9"/>
          <p:cNvSpPr txBox="1"/>
          <p:nvPr/>
        </p:nvSpPr>
        <p:spPr>
          <a:xfrm>
            <a:off x="1410459" y="763608"/>
            <a:ext cx="6509258" cy="461665"/>
          </a:xfrm>
          <a:prstGeom prst="rect">
            <a:avLst/>
          </a:prstGeom>
          <a:noFill/>
        </p:spPr>
        <p:txBody>
          <a:bodyPr wrap="square" lIns="91440" tIns="45720" rIns="91440" bIns="45720" rtlCol="0" anchor="t">
            <a:spAutoFit/>
          </a:bodyPr>
          <a:lstStyle/>
          <a:p>
            <a:pPr algn="ctr"/>
            <a:r>
              <a:rPr lang="en-GB" sz="2400"/>
              <a:t>GCSE Art and Design Course Structure</a:t>
            </a:r>
            <a:endParaRPr lang="en-GB"/>
          </a:p>
        </p:txBody>
      </p:sp>
      <p:sp>
        <p:nvSpPr>
          <p:cNvPr id="2" name="TextBox 1">
            <a:extLst>
              <a:ext uri="{FF2B5EF4-FFF2-40B4-BE49-F238E27FC236}">
                <a16:creationId xmlns:a16="http://schemas.microsoft.com/office/drawing/2014/main" id="{B47D0755-76AF-4A0E-B75C-7125686BAE92}"/>
              </a:ext>
            </a:extLst>
          </p:cNvPr>
          <p:cNvSpPr txBox="1"/>
          <p:nvPr/>
        </p:nvSpPr>
        <p:spPr>
          <a:xfrm>
            <a:off x="2320506" y="1362974"/>
            <a:ext cx="52362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ea typeface="+mn-lt"/>
                <a:cs typeface="+mn-lt"/>
              </a:rPr>
              <a:t>What will you study?</a:t>
            </a:r>
            <a:endParaRPr lang="en-US" sz="4000"/>
          </a:p>
        </p:txBody>
      </p:sp>
      <p:pic>
        <p:nvPicPr>
          <p:cNvPr id="3" name="Picture 6" descr="A picture containing drawing&#10;&#10;Description automatically generated">
            <a:extLst>
              <a:ext uri="{FF2B5EF4-FFF2-40B4-BE49-F238E27FC236}">
                <a16:creationId xmlns:a16="http://schemas.microsoft.com/office/drawing/2014/main" id="{911A7F28-DEA6-4DF5-ACC7-2C561CBECD97}"/>
              </a:ext>
            </a:extLst>
          </p:cNvPr>
          <p:cNvPicPr>
            <a:picLocks noChangeAspect="1"/>
          </p:cNvPicPr>
          <p:nvPr/>
        </p:nvPicPr>
        <p:blipFill>
          <a:blip r:embed="rId5"/>
          <a:stretch>
            <a:fillRect/>
          </a:stretch>
        </p:blipFill>
        <p:spPr>
          <a:xfrm>
            <a:off x="7707792" y="675017"/>
            <a:ext cx="914221" cy="953219"/>
          </a:xfrm>
          <a:prstGeom prst="rect">
            <a:avLst/>
          </a:prstGeom>
        </p:spPr>
      </p:pic>
      <p:sp>
        <p:nvSpPr>
          <p:cNvPr id="5" name="TextBox 4">
            <a:extLst>
              <a:ext uri="{FF2B5EF4-FFF2-40B4-BE49-F238E27FC236}">
                <a16:creationId xmlns:a16="http://schemas.microsoft.com/office/drawing/2014/main" id="{A79DFF36-6E10-524E-B979-00F0CC9C5754}"/>
              </a:ext>
            </a:extLst>
          </p:cNvPr>
          <p:cNvSpPr txBox="1"/>
          <p:nvPr/>
        </p:nvSpPr>
        <p:spPr>
          <a:xfrm>
            <a:off x="479485" y="2208561"/>
            <a:ext cx="8142528" cy="1107996"/>
          </a:xfrm>
          <a:prstGeom prst="rect">
            <a:avLst/>
          </a:prstGeom>
          <a:noFill/>
        </p:spPr>
        <p:txBody>
          <a:bodyPr wrap="square" rtlCol="0">
            <a:spAutoFit/>
          </a:bodyPr>
          <a:lstStyle/>
          <a:p>
            <a:pPr algn="ctr"/>
            <a:r>
              <a:rPr lang="en-GB" sz="1600" b="1" dirty="0">
                <a:latin typeface="Candara"/>
                <a:ea typeface="+mn-lt"/>
                <a:cs typeface="+mn-lt"/>
              </a:rPr>
              <a:t>Art, craft and design</a:t>
            </a:r>
            <a:endParaRPr lang="en-GB" sz="1600" dirty="0">
              <a:latin typeface="Candara"/>
              <a:cs typeface="Calibri"/>
            </a:endParaRPr>
          </a:p>
          <a:p>
            <a:pPr algn="ctr"/>
            <a:r>
              <a:rPr lang="en-GB" sz="1600" dirty="0">
                <a:latin typeface="Candara"/>
                <a:ea typeface="+mn-lt"/>
                <a:cs typeface="+mn-lt"/>
              </a:rPr>
              <a:t>This course is an excellent general introduction to the study of art, craft and design. You’ll look at different approaches to art and use lots of different media, techniques and materials.</a:t>
            </a:r>
            <a:endParaRPr lang="en-GB" sz="1600" dirty="0">
              <a:latin typeface="Candara"/>
              <a:cs typeface="Calibri"/>
            </a:endParaRPr>
          </a:p>
          <a:p>
            <a:endParaRPr lang="en-GB" dirty="0"/>
          </a:p>
        </p:txBody>
      </p:sp>
      <p:pic>
        <p:nvPicPr>
          <p:cNvPr id="7" name="Audio Recording 7 Jan 2021 at 20:38:37" descr="Audio Recording 7 Jan 2021 at 20:38:37">
            <a:hlinkClick r:id="" action="ppaction://media"/>
            <a:extLst>
              <a:ext uri="{FF2B5EF4-FFF2-40B4-BE49-F238E27FC236}">
                <a16:creationId xmlns:a16="http://schemas.microsoft.com/office/drawing/2014/main" id="{AF3615F3-38C4-DD48-A7C4-F015285482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1987" y="3022600"/>
            <a:ext cx="812800" cy="812800"/>
          </a:xfrm>
          <a:prstGeom prst="rect">
            <a:avLst/>
          </a:prstGeom>
        </p:spPr>
      </p:pic>
    </p:spTree>
    <p:extLst>
      <p:ext uri="{BB962C8B-B14F-4D97-AF65-F5344CB8AC3E}">
        <p14:creationId xmlns:p14="http://schemas.microsoft.com/office/powerpoint/2010/main" val="10901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0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05" y="801538"/>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09838"/>
            <a:ext cx="5150538" cy="369332"/>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a:solidFill>
                  <a:srgbClr val="800080"/>
                </a:solidFill>
                <a:latin typeface="Tahoma" panose="020B0604030504040204" pitchFamily="34" charset="0"/>
              </a:rPr>
              <a:t>ENJOY, COMPETE, ACHIEVE</a:t>
            </a:r>
          </a:p>
        </p:txBody>
      </p:sp>
      <p:sp>
        <p:nvSpPr>
          <p:cNvPr id="9" name="Rectangle 8"/>
          <p:cNvSpPr/>
          <p:nvPr/>
        </p:nvSpPr>
        <p:spPr>
          <a:xfrm>
            <a:off x="98762" y="1261216"/>
            <a:ext cx="8705636" cy="6494085"/>
          </a:xfrm>
          <a:prstGeom prst="rect">
            <a:avLst/>
          </a:prstGeom>
        </p:spPr>
        <p:txBody>
          <a:bodyPr wrap="square" lIns="91440" tIns="45720" rIns="91440" bIns="45720" anchor="t">
            <a:spAutoFit/>
          </a:bodyPr>
          <a:lstStyle/>
          <a:p>
            <a:pPr algn="ctr"/>
            <a:r>
              <a:rPr lang="en-GB" sz="4000" b="1" dirty="0">
                <a:latin typeface="Candara"/>
                <a:ea typeface="+mn-lt"/>
                <a:cs typeface="+mn-lt"/>
              </a:rPr>
              <a:t>How will you be assessed?</a:t>
            </a:r>
            <a:endParaRPr lang="en-US" sz="4000" b="1" dirty="0">
              <a:latin typeface="Candara"/>
            </a:endParaRPr>
          </a:p>
          <a:p>
            <a:pPr algn="ctr"/>
            <a:endParaRPr lang="en-GB" sz="2400" b="1" dirty="0">
              <a:latin typeface="Candara"/>
            </a:endParaRPr>
          </a:p>
          <a:p>
            <a:pPr algn="ctr"/>
            <a:r>
              <a:rPr lang="en-GB" sz="2400" b="1" dirty="0">
                <a:latin typeface="Candara"/>
              </a:rPr>
              <a:t>60% Coursework    40% Exam</a:t>
            </a:r>
            <a:endParaRPr lang="en-GB" sz="2400" dirty="0"/>
          </a:p>
          <a:p>
            <a:pPr algn="ctr"/>
            <a:endParaRPr lang="en-GB" sz="2400" dirty="0">
              <a:cs typeface="Calibri"/>
            </a:endParaRPr>
          </a:p>
          <a:p>
            <a:pPr algn="ctr"/>
            <a:endParaRPr lang="en-GB" sz="2000" b="1" dirty="0">
              <a:cs typeface="Calibri"/>
            </a:endParaRPr>
          </a:p>
          <a:p>
            <a:pPr algn="ctr"/>
            <a:endParaRPr lang="en-GB" sz="2000" b="1" dirty="0">
              <a:cs typeface="Calibri"/>
            </a:endParaRPr>
          </a:p>
          <a:p>
            <a:pPr algn="ctr"/>
            <a:endParaRPr lang="en-GB" sz="2000" b="1" dirty="0">
              <a:cs typeface="Calibri"/>
            </a:endParaRPr>
          </a:p>
          <a:p>
            <a:pPr algn="ctr"/>
            <a:endParaRPr lang="en-GB" sz="2000" dirty="0">
              <a:cs typeface="Calibri"/>
            </a:endParaRPr>
          </a:p>
          <a:p>
            <a:pPr algn="ctr"/>
            <a:endParaRPr lang="en-GB" sz="2000" b="1" u="sng" dirty="0">
              <a:cs typeface="Calibri"/>
            </a:endParaRPr>
          </a:p>
          <a:p>
            <a:pPr algn="ctr"/>
            <a:endParaRPr lang="en-GB" sz="2000" b="1" u="sng" dirty="0"/>
          </a:p>
          <a:p>
            <a:pPr algn="ctr"/>
            <a:endParaRPr lang="en-GB" sz="2000" b="1" u="sng" dirty="0"/>
          </a:p>
          <a:p>
            <a:pPr algn="ctr"/>
            <a:endParaRPr lang="en-GB" sz="2000" b="1" u="sng" dirty="0"/>
          </a:p>
          <a:p>
            <a:pPr algn="ctr"/>
            <a:endParaRPr lang="en-GB" sz="2000" b="1" u="sng" dirty="0"/>
          </a:p>
          <a:p>
            <a:pPr algn="ctr"/>
            <a:endParaRPr lang="en-GB" sz="2000" b="1" u="sng" dirty="0"/>
          </a:p>
          <a:p>
            <a:pPr algn="ctr"/>
            <a:endParaRPr lang="en-GB" sz="2000" b="1" dirty="0">
              <a:solidFill>
                <a:schemeClr val="bg2"/>
              </a:solidFill>
              <a:latin typeface="Candara"/>
            </a:endParaRPr>
          </a:p>
          <a:p>
            <a:pPr algn="ctr"/>
            <a:endParaRPr lang="en-GB" sz="2000" b="1" dirty="0">
              <a:solidFill>
                <a:schemeClr val="bg2"/>
              </a:solidFill>
              <a:latin typeface="Candara"/>
            </a:endParaRPr>
          </a:p>
          <a:p>
            <a:pPr algn="ctr"/>
            <a:endParaRPr lang="en-GB" sz="2000" b="1" dirty="0"/>
          </a:p>
          <a:p>
            <a:pPr algn="ctr"/>
            <a:endParaRPr lang="en-GB" sz="2000" b="1" dirty="0">
              <a:cs typeface="Calibri"/>
            </a:endParaRPr>
          </a:p>
          <a:p>
            <a:pPr algn="ctr"/>
            <a:endParaRPr lang="en-GB" sz="1200" dirty="0"/>
          </a:p>
          <a:p>
            <a:pPr algn="ctr"/>
            <a:endParaRPr lang="en-GB" altLang="en-US" sz="1200" dirty="0"/>
          </a:p>
        </p:txBody>
      </p:sp>
      <p:sp>
        <p:nvSpPr>
          <p:cNvPr id="10" name="TextBox 9"/>
          <p:cNvSpPr txBox="1"/>
          <p:nvPr/>
        </p:nvSpPr>
        <p:spPr>
          <a:xfrm>
            <a:off x="1223440" y="720476"/>
            <a:ext cx="6549628" cy="461665"/>
          </a:xfrm>
          <a:prstGeom prst="rect">
            <a:avLst/>
          </a:prstGeom>
          <a:noFill/>
        </p:spPr>
        <p:txBody>
          <a:bodyPr wrap="square" lIns="91440" tIns="45720" rIns="91440" bIns="45720" rtlCol="0" anchor="t">
            <a:spAutoFit/>
          </a:bodyPr>
          <a:lstStyle/>
          <a:p>
            <a:pPr algn="ctr"/>
            <a:r>
              <a:rPr lang="en-GB" sz="2400" b="1">
                <a:latin typeface="Candara"/>
              </a:rPr>
              <a:t>Course Structure and Assessment</a:t>
            </a:r>
          </a:p>
        </p:txBody>
      </p:sp>
      <p:graphicFrame>
        <p:nvGraphicFramePr>
          <p:cNvPr id="2" name="Table 2">
            <a:extLst>
              <a:ext uri="{FF2B5EF4-FFF2-40B4-BE49-F238E27FC236}">
                <a16:creationId xmlns:a16="http://schemas.microsoft.com/office/drawing/2014/main" id="{537C32E1-D810-4155-BC63-8959D1C3B55B}"/>
              </a:ext>
            </a:extLst>
          </p:cNvPr>
          <p:cNvGraphicFramePr>
            <a:graphicFrameLocks noGrp="1"/>
          </p:cNvGraphicFramePr>
          <p:nvPr>
            <p:extLst>
              <p:ext uri="{D42A27DB-BD31-4B8C-83A1-F6EECF244321}">
                <p14:modId xmlns:p14="http://schemas.microsoft.com/office/powerpoint/2010/main" val="843466967"/>
              </p:ext>
            </p:extLst>
          </p:nvPr>
        </p:nvGraphicFramePr>
        <p:xfrm>
          <a:off x="912653" y="3216439"/>
          <a:ext cx="7513737" cy="2377440"/>
        </p:xfrm>
        <a:graphic>
          <a:graphicData uri="http://schemas.openxmlformats.org/drawingml/2006/table">
            <a:tbl>
              <a:tblPr firstRow="1" bandRow="1">
                <a:tableStyleId>{5C22544A-7EE6-4342-B048-85BDC9FD1C3A}</a:tableStyleId>
              </a:tblPr>
              <a:tblGrid>
                <a:gridCol w="7513737">
                  <a:extLst>
                    <a:ext uri="{9D8B030D-6E8A-4147-A177-3AD203B41FA5}">
                      <a16:colId xmlns:a16="http://schemas.microsoft.com/office/drawing/2014/main" val="2570458920"/>
                    </a:ext>
                  </a:extLst>
                </a:gridCol>
              </a:tblGrid>
              <a:tr h="335217">
                <a:tc>
                  <a:txBody>
                    <a:bodyPr/>
                    <a:lstStyle/>
                    <a:p>
                      <a:pPr marL="285750" lvl="0" indent="-285750" algn="l">
                        <a:lnSpc>
                          <a:spcPct val="100000"/>
                        </a:lnSpc>
                        <a:spcBef>
                          <a:spcPts val="0"/>
                        </a:spcBef>
                        <a:spcAft>
                          <a:spcPts val="0"/>
                        </a:spcAft>
                        <a:buFont typeface="Arial"/>
                        <a:buChar char="•"/>
                      </a:pPr>
                      <a:r>
                        <a:rPr lang="en-US" sz="1800" b="1" i="0" u="none" strike="noStrike" noProof="0">
                          <a:latin typeface="Candara"/>
                        </a:rPr>
                        <a:t>Component 1 Portfolio</a:t>
                      </a:r>
                      <a:r>
                        <a:rPr lang="en-US" sz="1800" b="0" i="0" u="none" strike="noStrike" noProof="0">
                          <a:latin typeface="Candara"/>
                        </a:rPr>
                        <a:t>: produce a sustained project and a selection of further work that represents the course of study. This is worth 60% of your overall marks.</a:t>
                      </a:r>
                      <a:endParaRPr lang="en-US">
                        <a:latin typeface="Candara"/>
                      </a:endParaRPr>
                    </a:p>
                    <a:p>
                      <a:pPr lvl="0">
                        <a:buNone/>
                      </a:pPr>
                      <a:endParaRPr lang="en-US">
                        <a:latin typeface="Candara"/>
                      </a:endParaRPr>
                    </a:p>
                  </a:txBody>
                  <a:tcPr/>
                </a:tc>
                <a:extLst>
                  <a:ext uri="{0D108BD9-81ED-4DB2-BD59-A6C34878D82A}">
                    <a16:rowId xmlns:a16="http://schemas.microsoft.com/office/drawing/2014/main" val="3204055535"/>
                  </a:ext>
                </a:extLst>
              </a:tr>
              <a:tr h="370840">
                <a:tc>
                  <a:txBody>
                    <a:bodyPr/>
                    <a:lstStyle/>
                    <a:p>
                      <a:pPr marL="285750" lvl="0" indent="-285750" algn="l">
                        <a:lnSpc>
                          <a:spcPct val="100000"/>
                        </a:lnSpc>
                        <a:spcBef>
                          <a:spcPts val="0"/>
                        </a:spcBef>
                        <a:spcAft>
                          <a:spcPts val="0"/>
                        </a:spcAft>
                        <a:buFont typeface="Arial"/>
                        <a:buChar char="•"/>
                      </a:pPr>
                      <a:r>
                        <a:rPr lang="en-US" sz="1800" b="1" i="0" u="none" strike="noStrike" noProof="0">
                          <a:latin typeface="Candara"/>
                        </a:rPr>
                        <a:t>Component 2 Externally set assignment</a:t>
                      </a:r>
                      <a:r>
                        <a:rPr lang="en-US" sz="1800" b="0" i="0" u="none" strike="noStrike" noProof="0">
                          <a:latin typeface="Candara"/>
                        </a:rPr>
                        <a:t>: there’s a separate externally set task paper for each title. It features seven tasks, and you have to complete one of them. You get preparation time, plus ten hours of supervised time (the exam). This is worth 40% of your total marks.</a:t>
                      </a:r>
                      <a:endParaRPr lang="en-US">
                        <a:latin typeface="Candara"/>
                      </a:endParaRPr>
                    </a:p>
                  </a:txBody>
                  <a:tcPr/>
                </a:tc>
                <a:extLst>
                  <a:ext uri="{0D108BD9-81ED-4DB2-BD59-A6C34878D82A}">
                    <a16:rowId xmlns:a16="http://schemas.microsoft.com/office/drawing/2014/main" val="2994148063"/>
                  </a:ext>
                </a:extLst>
              </a:tr>
            </a:tbl>
          </a:graphicData>
        </a:graphic>
      </p:graphicFrame>
      <p:pic>
        <p:nvPicPr>
          <p:cNvPr id="3" name="Picture 6" descr="A picture containing drawing&#10;&#10;Description automatically generated">
            <a:extLst>
              <a:ext uri="{FF2B5EF4-FFF2-40B4-BE49-F238E27FC236}">
                <a16:creationId xmlns:a16="http://schemas.microsoft.com/office/drawing/2014/main" id="{613C26E2-4BEC-4A3A-A924-D6B133B5D856}"/>
              </a:ext>
            </a:extLst>
          </p:cNvPr>
          <p:cNvPicPr>
            <a:picLocks noChangeAspect="1"/>
          </p:cNvPicPr>
          <p:nvPr/>
        </p:nvPicPr>
        <p:blipFill>
          <a:blip r:embed="rId5"/>
          <a:stretch>
            <a:fillRect/>
          </a:stretch>
        </p:blipFill>
        <p:spPr>
          <a:xfrm>
            <a:off x="7638781" y="718149"/>
            <a:ext cx="1069496" cy="1125747"/>
          </a:xfrm>
          <a:prstGeom prst="rect">
            <a:avLst/>
          </a:prstGeom>
        </p:spPr>
      </p:pic>
      <p:pic>
        <p:nvPicPr>
          <p:cNvPr id="5" name="Audio Recording 7 Jan 2021 at 20:36:32" descr="Audio Recording 7 Jan 2021 at 20:36:32">
            <a:hlinkClick r:id="" action="ppaction://media"/>
            <a:extLst>
              <a:ext uri="{FF2B5EF4-FFF2-40B4-BE49-F238E27FC236}">
                <a16:creationId xmlns:a16="http://schemas.microsoft.com/office/drawing/2014/main" id="{4867E786-7C66-AF4B-AA73-E37C187ADD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7610" y="5590747"/>
            <a:ext cx="812800" cy="812800"/>
          </a:xfrm>
          <a:prstGeom prst="rect">
            <a:avLst/>
          </a:prstGeom>
        </p:spPr>
      </p:pic>
    </p:spTree>
    <p:extLst>
      <p:ext uri="{BB962C8B-B14F-4D97-AF65-F5344CB8AC3E}">
        <p14:creationId xmlns:p14="http://schemas.microsoft.com/office/powerpoint/2010/main" val="35944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8" y="775659"/>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88668"/>
            <a:ext cx="5150538"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b="1">
                <a:solidFill>
                  <a:srgbClr val="800080"/>
                </a:solidFill>
                <a:latin typeface="Tahoma" panose="020B0604030504040204" pitchFamily="34" charset="0"/>
              </a:rPr>
              <a:t>ENJOY, COMPETE, ACHIEVE</a:t>
            </a:r>
          </a:p>
        </p:txBody>
      </p:sp>
      <p:sp>
        <p:nvSpPr>
          <p:cNvPr id="10" name="TextBox 9"/>
          <p:cNvSpPr txBox="1"/>
          <p:nvPr/>
        </p:nvSpPr>
        <p:spPr>
          <a:xfrm>
            <a:off x="1701981" y="605113"/>
            <a:ext cx="5530624" cy="707886"/>
          </a:xfrm>
          <a:prstGeom prst="rect">
            <a:avLst/>
          </a:prstGeom>
          <a:noFill/>
        </p:spPr>
        <p:txBody>
          <a:bodyPr wrap="square" lIns="91440" tIns="45720" rIns="91440" bIns="45720" rtlCol="0" anchor="t">
            <a:spAutoFit/>
          </a:bodyPr>
          <a:lstStyle/>
          <a:p>
            <a:pPr algn="ctr"/>
            <a:r>
              <a:rPr lang="en-GB" sz="4000" b="1">
                <a:latin typeface="Candara"/>
              </a:rPr>
              <a:t>Key Skills</a:t>
            </a:r>
          </a:p>
        </p:txBody>
      </p:sp>
      <p:sp>
        <p:nvSpPr>
          <p:cNvPr id="2" name="TextBox 1">
            <a:extLst>
              <a:ext uri="{FF2B5EF4-FFF2-40B4-BE49-F238E27FC236}">
                <a16:creationId xmlns:a16="http://schemas.microsoft.com/office/drawing/2014/main" id="{30BC8ED5-1B09-4101-BFBC-9B60EEFC043C}"/>
              </a:ext>
            </a:extLst>
          </p:cNvPr>
          <p:cNvSpPr txBox="1"/>
          <p:nvPr/>
        </p:nvSpPr>
        <p:spPr>
          <a:xfrm>
            <a:off x="634395" y="2075291"/>
            <a:ext cx="573357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ndara"/>
                <a:ea typeface="+mn-lt"/>
                <a:cs typeface="+mn-lt"/>
              </a:rPr>
              <a:t>What skills will you learn?</a:t>
            </a:r>
            <a:endParaRPr lang="en-US" sz="1600" dirty="0">
              <a:latin typeface="Candara"/>
            </a:endParaRPr>
          </a:p>
          <a:p>
            <a:pPr>
              <a:lnSpc>
                <a:spcPct val="150000"/>
              </a:lnSpc>
            </a:pPr>
            <a:r>
              <a:rPr lang="en-US" sz="1600" dirty="0">
                <a:latin typeface="Candara"/>
                <a:ea typeface="+mn-lt"/>
                <a:cs typeface="+mn-lt"/>
              </a:rPr>
              <a:t>Alongside improving your practical expertise, you’ll learn how to:</a:t>
            </a:r>
            <a:endParaRPr lang="en-US" sz="1600" dirty="0">
              <a:latin typeface="Candara"/>
              <a:cs typeface="Calibri"/>
            </a:endParaRPr>
          </a:p>
          <a:p>
            <a:pPr marL="285750" indent="-285750">
              <a:lnSpc>
                <a:spcPct val="150000"/>
              </a:lnSpc>
              <a:buFont typeface="Arial"/>
              <a:buChar char="•"/>
            </a:pPr>
            <a:r>
              <a:rPr lang="en-US" sz="1600" dirty="0">
                <a:solidFill>
                  <a:schemeClr val="bg2"/>
                </a:solidFill>
                <a:latin typeface="Candara"/>
                <a:ea typeface="+mn-lt"/>
                <a:cs typeface="+mn-lt"/>
              </a:rPr>
              <a:t>develop, refine and record your ideas.</a:t>
            </a:r>
            <a:endParaRPr lang="en-US" sz="1600" dirty="0">
              <a:solidFill>
                <a:schemeClr val="bg2"/>
              </a:solidFill>
              <a:latin typeface="Candara"/>
              <a:cs typeface="Calibri"/>
            </a:endParaRPr>
          </a:p>
          <a:p>
            <a:pPr marL="285750" indent="-285750">
              <a:lnSpc>
                <a:spcPct val="150000"/>
              </a:lnSpc>
              <a:buFont typeface="Arial"/>
              <a:buChar char="•"/>
            </a:pPr>
            <a:r>
              <a:rPr lang="en-US" sz="1600" dirty="0">
                <a:solidFill>
                  <a:schemeClr val="bg2"/>
                </a:solidFill>
                <a:latin typeface="Candara"/>
                <a:ea typeface="+mn-lt"/>
                <a:cs typeface="+mn-lt"/>
              </a:rPr>
              <a:t>present a personal response that </a:t>
            </a:r>
            <a:r>
              <a:rPr lang="en-GB" sz="1600" dirty="0">
                <a:solidFill>
                  <a:schemeClr val="bg2"/>
                </a:solidFill>
                <a:latin typeface="Candara"/>
                <a:ea typeface="+mn-lt"/>
                <a:cs typeface="+mn-lt"/>
              </a:rPr>
              <a:t>realises </a:t>
            </a:r>
            <a:r>
              <a:rPr lang="en-US" sz="1600" dirty="0">
                <a:solidFill>
                  <a:schemeClr val="bg2"/>
                </a:solidFill>
                <a:latin typeface="Candara"/>
                <a:ea typeface="+mn-lt"/>
                <a:cs typeface="+mn-lt"/>
              </a:rPr>
              <a:t>your intentions.</a:t>
            </a:r>
            <a:endParaRPr lang="en-US" sz="1600" dirty="0">
              <a:solidFill>
                <a:schemeClr val="bg2"/>
              </a:solidFill>
              <a:latin typeface="Candara"/>
              <a:cs typeface="Calibri"/>
            </a:endParaRPr>
          </a:p>
          <a:p>
            <a:pPr marL="285750" indent="-285750">
              <a:lnSpc>
                <a:spcPct val="150000"/>
              </a:lnSpc>
              <a:buFont typeface="Arial"/>
              <a:buChar char="•"/>
            </a:pPr>
            <a:r>
              <a:rPr lang="en-US" sz="1600" dirty="0">
                <a:solidFill>
                  <a:schemeClr val="bg2"/>
                </a:solidFill>
                <a:latin typeface="Candara"/>
                <a:ea typeface="+mn-lt"/>
                <a:cs typeface="+mn-lt"/>
              </a:rPr>
              <a:t>improve your creative skills through the effective and safe use of media, materials, techniques, processes and technologies.</a:t>
            </a:r>
            <a:endParaRPr lang="en-US" sz="1600" dirty="0">
              <a:solidFill>
                <a:schemeClr val="bg2"/>
              </a:solidFill>
              <a:latin typeface="Candara"/>
              <a:cs typeface="Calibri"/>
            </a:endParaRPr>
          </a:p>
          <a:p>
            <a:pPr marL="285750" indent="-285750">
              <a:lnSpc>
                <a:spcPct val="150000"/>
              </a:lnSpc>
              <a:buFont typeface="Arial"/>
              <a:buChar char="•"/>
            </a:pPr>
            <a:r>
              <a:rPr lang="en-US" sz="1600" dirty="0">
                <a:solidFill>
                  <a:schemeClr val="bg2"/>
                </a:solidFill>
                <a:latin typeface="Candara"/>
                <a:ea typeface="+mn-lt"/>
                <a:cs typeface="+mn-lt"/>
              </a:rPr>
              <a:t>successfully use visual language and the formal elements to communicate your ideas.</a:t>
            </a:r>
            <a:endParaRPr lang="en-US" sz="1600" dirty="0">
              <a:solidFill>
                <a:schemeClr val="bg2"/>
              </a:solidFill>
              <a:latin typeface="Candara"/>
              <a:cs typeface="Calibri"/>
            </a:endParaRPr>
          </a:p>
          <a:p>
            <a:pPr marL="285750" indent="-285750">
              <a:lnSpc>
                <a:spcPct val="150000"/>
              </a:lnSpc>
              <a:buFont typeface="Arial"/>
              <a:buChar char="•"/>
            </a:pPr>
            <a:r>
              <a:rPr lang="en-US" sz="1600" dirty="0">
                <a:solidFill>
                  <a:schemeClr val="bg2"/>
                </a:solidFill>
                <a:latin typeface="Candara"/>
                <a:ea typeface="+mn-lt"/>
                <a:cs typeface="+mn-lt"/>
              </a:rPr>
              <a:t>use drawing skills for different needs and purposes.</a:t>
            </a:r>
            <a:endParaRPr lang="en-US" sz="1600" dirty="0">
              <a:solidFill>
                <a:schemeClr val="bg2"/>
              </a:solidFill>
              <a:latin typeface="Candara"/>
              <a:cs typeface="Calibri"/>
            </a:endParaRPr>
          </a:p>
          <a:p>
            <a:pPr algn="l"/>
            <a:endParaRPr lang="en-US" dirty="0">
              <a:cs typeface="Calibri"/>
            </a:endParaRPr>
          </a:p>
        </p:txBody>
      </p:sp>
      <p:pic>
        <p:nvPicPr>
          <p:cNvPr id="3" name="Picture 6" descr="G:\Twitter\jm3.JPG">
            <a:extLst>
              <a:ext uri="{FF2B5EF4-FFF2-40B4-BE49-F238E27FC236}">
                <a16:creationId xmlns:a16="http://schemas.microsoft.com/office/drawing/2014/main" id="{4FBBC78C-9E4B-4364-9CD2-61CF983FDA1C}"/>
              </a:ext>
            </a:extLst>
          </p:cNvPr>
          <p:cNvPicPr>
            <a:picLocks noChangeAspect="1" noChangeArrowheads="1"/>
          </p:cNvPicPr>
          <p:nvPr/>
        </p:nvPicPr>
        <p:blipFill>
          <a:blip r:embed="rId5" cstate="print"/>
          <a:srcRect/>
          <a:stretch>
            <a:fillRect/>
          </a:stretch>
        </p:blipFill>
        <p:spPr bwMode="auto">
          <a:xfrm>
            <a:off x="6279651" y="1033682"/>
            <a:ext cx="2551884" cy="2573279"/>
          </a:xfrm>
          <a:prstGeom prst="rect">
            <a:avLst/>
          </a:prstGeom>
          <a:noFill/>
        </p:spPr>
      </p:pic>
      <p:pic>
        <p:nvPicPr>
          <p:cNvPr id="11" name="Picture 4" descr="G:\Twitter\EYousiofna.JPG">
            <a:extLst>
              <a:ext uri="{FF2B5EF4-FFF2-40B4-BE49-F238E27FC236}">
                <a16:creationId xmlns:a16="http://schemas.microsoft.com/office/drawing/2014/main" id="{5192468F-68AB-49EF-A414-0AC88060C800}"/>
              </a:ext>
            </a:extLst>
          </p:cNvPr>
          <p:cNvPicPr>
            <a:picLocks noChangeAspect="1" noChangeArrowheads="1"/>
          </p:cNvPicPr>
          <p:nvPr/>
        </p:nvPicPr>
        <p:blipFill>
          <a:blip r:embed="rId6" cstate="print"/>
          <a:srcRect/>
          <a:stretch>
            <a:fillRect/>
          </a:stretch>
        </p:blipFill>
        <p:spPr bwMode="auto">
          <a:xfrm>
            <a:off x="6315611" y="3644991"/>
            <a:ext cx="2436957" cy="2433663"/>
          </a:xfrm>
          <a:prstGeom prst="rect">
            <a:avLst/>
          </a:prstGeom>
          <a:noFill/>
        </p:spPr>
      </p:pic>
      <p:pic>
        <p:nvPicPr>
          <p:cNvPr id="5" name="Audio Recording 7 Jan 2021 at 20:45:48" descr="Audio Recording 7 Jan 2021 at 20:45:48">
            <a:hlinkClick r:id="" action="ppaction://media"/>
            <a:extLst>
              <a:ext uri="{FF2B5EF4-FFF2-40B4-BE49-F238E27FC236}">
                <a16:creationId xmlns:a16="http://schemas.microsoft.com/office/drawing/2014/main" id="{6BEB5245-7CCB-F643-A79A-BB0BE62C4E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92942" y="2891690"/>
            <a:ext cx="812800" cy="812800"/>
          </a:xfrm>
          <a:prstGeom prst="rect">
            <a:avLst/>
          </a:prstGeom>
        </p:spPr>
      </p:pic>
    </p:spTree>
    <p:extLst>
      <p:ext uri="{BB962C8B-B14F-4D97-AF65-F5344CB8AC3E}">
        <p14:creationId xmlns:p14="http://schemas.microsoft.com/office/powerpoint/2010/main" val="1445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663515"/>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74110" y="6488668"/>
            <a:ext cx="5150538"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b="1">
                <a:solidFill>
                  <a:srgbClr val="800080"/>
                </a:solidFill>
                <a:latin typeface="Tahoma" panose="020B0604030504040204" pitchFamily="34" charset="0"/>
              </a:rPr>
              <a:t>ENJOY, COMPETE, ACHIEVE</a:t>
            </a:r>
          </a:p>
        </p:txBody>
      </p:sp>
      <p:sp>
        <p:nvSpPr>
          <p:cNvPr id="20" name="TextBox 19"/>
          <p:cNvSpPr txBox="1"/>
          <p:nvPr/>
        </p:nvSpPr>
        <p:spPr>
          <a:xfrm>
            <a:off x="724276" y="2871959"/>
            <a:ext cx="7871126" cy="3816429"/>
          </a:xfrm>
          <a:prstGeom prst="rect">
            <a:avLst/>
          </a:prstGeom>
          <a:noFill/>
        </p:spPr>
        <p:txBody>
          <a:bodyPr wrap="square" lIns="91440" tIns="45720" rIns="91440" bIns="45720" rtlCol="0" anchor="t">
            <a:spAutoFit/>
          </a:bodyPr>
          <a:lstStyle/>
          <a:p>
            <a:pPr algn="ctr"/>
            <a:endParaRPr lang="en-GB" sz="1600" b="1">
              <a:solidFill>
                <a:schemeClr val="bg2"/>
              </a:solidFill>
              <a:latin typeface="Candara"/>
              <a:cs typeface="Calibri"/>
            </a:endParaRPr>
          </a:p>
          <a:p>
            <a:pPr algn="just"/>
            <a:r>
              <a:rPr lang="en-GB" sz="1600">
                <a:solidFill>
                  <a:schemeClr val="bg2"/>
                </a:solidFill>
                <a:latin typeface="Candara"/>
                <a:ea typeface="+mn-lt"/>
                <a:cs typeface="+mn-lt"/>
              </a:rPr>
              <a:t>You can continue your art and design studies at AS and A-level, whether at school or in Sixth Form college. </a:t>
            </a:r>
          </a:p>
          <a:p>
            <a:pPr algn="just"/>
            <a:endParaRPr lang="en-GB" sz="1600">
              <a:solidFill>
                <a:schemeClr val="bg2"/>
              </a:solidFill>
              <a:latin typeface="Candara"/>
              <a:ea typeface="+mn-lt"/>
              <a:cs typeface="+mn-lt"/>
            </a:endParaRPr>
          </a:p>
          <a:p>
            <a:pPr algn="just"/>
            <a:r>
              <a:rPr lang="en-GB" sz="1600">
                <a:solidFill>
                  <a:schemeClr val="bg2"/>
                </a:solidFill>
                <a:latin typeface="Candara"/>
                <a:ea typeface="+mn-lt"/>
                <a:cs typeface="+mn-lt"/>
              </a:rPr>
              <a:t>Studying art and design helps to create a broad and balanced curriculum, which is an excellent foundation for whatever you want to do afterwards. The transferable skills you’ll gain, such as creativity, analysis and problem solving, complement a range of other subjects and careers.</a:t>
            </a:r>
            <a:endParaRPr lang="en-GB" sz="1600">
              <a:solidFill>
                <a:schemeClr val="bg2"/>
              </a:solidFill>
              <a:latin typeface="Candara"/>
              <a:cs typeface="Calibri"/>
            </a:endParaRPr>
          </a:p>
          <a:p>
            <a:pPr algn="just"/>
            <a:endParaRPr lang="en-GB" sz="1600">
              <a:solidFill>
                <a:schemeClr val="bg2"/>
              </a:solidFill>
              <a:latin typeface="Candara"/>
              <a:ea typeface="+mn-lt"/>
              <a:cs typeface="+mn-lt"/>
            </a:endParaRPr>
          </a:p>
          <a:p>
            <a:pPr algn="just"/>
            <a:r>
              <a:rPr lang="en-GB" sz="1600">
                <a:solidFill>
                  <a:schemeClr val="bg2"/>
                </a:solidFill>
                <a:latin typeface="Candara"/>
                <a:ea typeface="+mn-lt"/>
                <a:cs typeface="+mn-lt"/>
              </a:rPr>
              <a:t>Employers and universities regard all of these skills highly.</a:t>
            </a:r>
            <a:endParaRPr lang="en-GB" sz="1600">
              <a:solidFill>
                <a:schemeClr val="bg2"/>
              </a:solidFill>
              <a:latin typeface="Candara"/>
              <a:cs typeface="Calibri"/>
            </a:endParaRPr>
          </a:p>
          <a:p>
            <a:pPr algn="just"/>
            <a:endParaRPr lang="en-GB" sz="1600">
              <a:solidFill>
                <a:schemeClr val="bg2"/>
              </a:solidFill>
              <a:latin typeface="Candara"/>
              <a:ea typeface="+mn-lt"/>
              <a:cs typeface="+mn-lt"/>
            </a:endParaRPr>
          </a:p>
          <a:p>
            <a:pPr algn="just"/>
            <a:r>
              <a:rPr lang="en-GB" sz="1600">
                <a:solidFill>
                  <a:schemeClr val="bg2"/>
                </a:solidFill>
                <a:latin typeface="Candara"/>
                <a:ea typeface="+mn-lt"/>
                <a:cs typeface="+mn-lt"/>
              </a:rPr>
              <a:t>From creating expressive artwork to implementing industry-changing designs, Art &amp; Design graduates have the chance to leave their mark on the world. There are currently over 178 universities offering 1426 courses including art and design in the U.K.</a:t>
            </a:r>
            <a:endParaRPr lang="en-GB" sz="1600">
              <a:solidFill>
                <a:schemeClr val="bg2"/>
              </a:solidFill>
              <a:latin typeface="Candara"/>
              <a:cs typeface="Calibri"/>
            </a:endParaRPr>
          </a:p>
          <a:p>
            <a:endParaRPr lang="en-GB" b="1" u="sng">
              <a:cs typeface="Calibri"/>
            </a:endParaRPr>
          </a:p>
        </p:txBody>
      </p:sp>
      <p:sp>
        <p:nvSpPr>
          <p:cNvPr id="2" name="TextBox 1">
            <a:extLst>
              <a:ext uri="{FF2B5EF4-FFF2-40B4-BE49-F238E27FC236}">
                <a16:creationId xmlns:a16="http://schemas.microsoft.com/office/drawing/2014/main" id="{A7241B39-166E-4912-85D4-11B787F4E106}"/>
              </a:ext>
            </a:extLst>
          </p:cNvPr>
          <p:cNvSpPr txBox="1"/>
          <p:nvPr/>
        </p:nvSpPr>
        <p:spPr>
          <a:xfrm>
            <a:off x="2055753" y="690209"/>
            <a:ext cx="528656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ndara"/>
                <a:ea typeface="+mn-lt"/>
                <a:cs typeface="+mn-lt"/>
              </a:rPr>
              <a:t>Post-18 Education</a:t>
            </a:r>
            <a:endParaRPr lang="en-US" sz="4000" b="1">
              <a:latin typeface="Gill Sans MT" panose="020B0502020104020203"/>
              <a:cs typeface="Calibri"/>
            </a:endParaRPr>
          </a:p>
          <a:p>
            <a:pPr algn="l"/>
            <a:endParaRPr lang="en-US"/>
          </a:p>
        </p:txBody>
      </p:sp>
      <p:pic>
        <p:nvPicPr>
          <p:cNvPr id="3" name="Picture 6" descr="Graphical user interface, website&#10;&#10;Description automatically generated">
            <a:extLst>
              <a:ext uri="{FF2B5EF4-FFF2-40B4-BE49-F238E27FC236}">
                <a16:creationId xmlns:a16="http://schemas.microsoft.com/office/drawing/2014/main" id="{45789398-81F0-484E-8538-45DF265F5F4E}"/>
              </a:ext>
            </a:extLst>
          </p:cNvPr>
          <p:cNvPicPr>
            <a:picLocks noChangeAspect="1"/>
          </p:cNvPicPr>
          <p:nvPr/>
        </p:nvPicPr>
        <p:blipFill>
          <a:blip r:embed="rId5"/>
          <a:stretch>
            <a:fillRect/>
          </a:stretch>
        </p:blipFill>
        <p:spPr>
          <a:xfrm>
            <a:off x="2963617" y="1373001"/>
            <a:ext cx="3389857" cy="1634293"/>
          </a:xfrm>
          <a:prstGeom prst="rect">
            <a:avLst/>
          </a:prstGeom>
        </p:spPr>
      </p:pic>
      <p:sp>
        <p:nvSpPr>
          <p:cNvPr id="7" name="TextBox 6">
            <a:extLst>
              <a:ext uri="{FF2B5EF4-FFF2-40B4-BE49-F238E27FC236}">
                <a16:creationId xmlns:a16="http://schemas.microsoft.com/office/drawing/2014/main" id="{86ADAF12-70C4-4818-AAAB-6551692E3DB2}"/>
              </a:ext>
            </a:extLst>
          </p:cNvPr>
          <p:cNvSpPr txBox="1"/>
          <p:nvPr/>
        </p:nvSpPr>
        <p:spPr>
          <a:xfrm>
            <a:off x="1596667" y="2773823"/>
            <a:ext cx="160272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Source: UCAS website </a:t>
            </a:r>
            <a:endParaRPr lang="en-US" sz="1000">
              <a:cs typeface="Calibri"/>
            </a:endParaRPr>
          </a:p>
        </p:txBody>
      </p:sp>
      <p:pic>
        <p:nvPicPr>
          <p:cNvPr id="9" name="Picture 9" descr="A picture containing drawing&#10;&#10;Description automatically generated">
            <a:extLst>
              <a:ext uri="{FF2B5EF4-FFF2-40B4-BE49-F238E27FC236}">
                <a16:creationId xmlns:a16="http://schemas.microsoft.com/office/drawing/2014/main" id="{E6B166C8-EB26-4283-BD71-2F62D88D1179}"/>
              </a:ext>
            </a:extLst>
          </p:cNvPr>
          <p:cNvPicPr>
            <a:picLocks noChangeAspect="1"/>
          </p:cNvPicPr>
          <p:nvPr/>
        </p:nvPicPr>
        <p:blipFill>
          <a:blip r:embed="rId6"/>
          <a:stretch>
            <a:fillRect/>
          </a:stretch>
        </p:blipFill>
        <p:spPr>
          <a:xfrm>
            <a:off x="7750924" y="666391"/>
            <a:ext cx="871089" cy="910087"/>
          </a:xfrm>
          <a:prstGeom prst="rect">
            <a:avLst/>
          </a:prstGeom>
        </p:spPr>
      </p:pic>
      <p:pic>
        <p:nvPicPr>
          <p:cNvPr id="5" name="Audio Recording 7 Jan 2021 at 20:34:46" descr="Audio Recording 7 Jan 2021 at 20:34:46">
            <a:hlinkClick r:id="" action="ppaction://media"/>
            <a:extLst>
              <a:ext uri="{FF2B5EF4-FFF2-40B4-BE49-F238E27FC236}">
                <a16:creationId xmlns:a16="http://schemas.microsoft.com/office/drawing/2014/main" id="{F34CCB7B-AF99-B143-BFA2-B3F3CF5A00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04947" y="4671036"/>
            <a:ext cx="812800" cy="812800"/>
          </a:xfrm>
          <a:prstGeom prst="rect">
            <a:avLst/>
          </a:prstGeom>
        </p:spPr>
      </p:pic>
    </p:spTree>
    <p:extLst>
      <p:ext uri="{BB962C8B-B14F-4D97-AF65-F5344CB8AC3E}">
        <p14:creationId xmlns:p14="http://schemas.microsoft.com/office/powerpoint/2010/main" val="17207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79" y="646262"/>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1996044" y="6458390"/>
            <a:ext cx="5150538"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en-GB" altLang="en-US" sz="1400" b="1">
                <a:solidFill>
                  <a:srgbClr val="800080"/>
                </a:solidFill>
                <a:latin typeface="Tahoma" panose="020B0604030504040204" pitchFamily="34" charset="0"/>
              </a:rPr>
              <a:t>ENJOY, COMPETE, ACHIEVE</a:t>
            </a:r>
          </a:p>
        </p:txBody>
      </p:sp>
      <p:sp>
        <p:nvSpPr>
          <p:cNvPr id="10" name="TextBox 9"/>
          <p:cNvSpPr txBox="1"/>
          <p:nvPr/>
        </p:nvSpPr>
        <p:spPr>
          <a:xfrm>
            <a:off x="1729390" y="624823"/>
            <a:ext cx="5530624" cy="707886"/>
          </a:xfrm>
          <a:prstGeom prst="rect">
            <a:avLst/>
          </a:prstGeom>
          <a:noFill/>
        </p:spPr>
        <p:txBody>
          <a:bodyPr wrap="square" lIns="91440" tIns="45720" rIns="91440" bIns="45720" rtlCol="0" anchor="t">
            <a:spAutoFit/>
          </a:bodyPr>
          <a:lstStyle/>
          <a:p>
            <a:pPr algn="ctr"/>
            <a:r>
              <a:rPr lang="en-GB" sz="4000" b="1">
                <a:latin typeface="Candara"/>
              </a:rPr>
              <a:t>Careers</a:t>
            </a:r>
          </a:p>
        </p:txBody>
      </p:sp>
      <p:sp>
        <p:nvSpPr>
          <p:cNvPr id="2" name="TextBox 1">
            <a:extLst>
              <a:ext uri="{FF2B5EF4-FFF2-40B4-BE49-F238E27FC236}">
                <a16:creationId xmlns:a16="http://schemas.microsoft.com/office/drawing/2014/main" id="{D641D3E6-F03E-48A2-AEF2-C153F18CD436}"/>
              </a:ext>
            </a:extLst>
          </p:cNvPr>
          <p:cNvSpPr txBox="1"/>
          <p:nvPr/>
        </p:nvSpPr>
        <p:spPr>
          <a:xfrm>
            <a:off x="500321" y="1335353"/>
            <a:ext cx="81346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ndara"/>
                <a:ea typeface="+mn-lt"/>
                <a:cs typeface="+mn-lt"/>
              </a:rPr>
              <a:t>Art and design opens the door to lots of exciting careers.</a:t>
            </a:r>
            <a:endParaRPr lang="en-US">
              <a:latin typeface="Candara"/>
            </a:endParaRPr>
          </a:p>
          <a:p>
            <a:pPr algn="ctr"/>
            <a:r>
              <a:rPr lang="en-US">
                <a:latin typeface="Candara"/>
                <a:ea typeface="+mn-lt"/>
                <a:cs typeface="+mn-lt"/>
              </a:rPr>
              <a:t>Try these for starters: </a:t>
            </a:r>
          </a:p>
          <a:p>
            <a:endParaRPr lang="en-US">
              <a:ea typeface="+mn-lt"/>
              <a:cs typeface="+mn-lt"/>
            </a:endParaRPr>
          </a:p>
          <a:p>
            <a:endParaRPr lang="en-US">
              <a:cs typeface="Calibri"/>
            </a:endParaRPr>
          </a:p>
          <a:p>
            <a:pPr algn="l"/>
            <a:endParaRPr lang="en-US">
              <a:cs typeface="Calibri"/>
            </a:endParaRPr>
          </a:p>
        </p:txBody>
      </p:sp>
      <p:pic>
        <p:nvPicPr>
          <p:cNvPr id="3" name="Picture 6" descr="Text&#10;&#10;Description automatically generated">
            <a:extLst>
              <a:ext uri="{FF2B5EF4-FFF2-40B4-BE49-F238E27FC236}">
                <a16:creationId xmlns:a16="http://schemas.microsoft.com/office/drawing/2014/main" id="{3D071003-F799-4FBD-9328-214026123095}"/>
              </a:ext>
            </a:extLst>
          </p:cNvPr>
          <p:cNvPicPr>
            <a:picLocks noChangeAspect="1"/>
          </p:cNvPicPr>
          <p:nvPr/>
        </p:nvPicPr>
        <p:blipFill>
          <a:blip r:embed="rId5"/>
          <a:stretch>
            <a:fillRect/>
          </a:stretch>
        </p:blipFill>
        <p:spPr>
          <a:xfrm>
            <a:off x="449265" y="2071376"/>
            <a:ext cx="4953504" cy="1476421"/>
          </a:xfrm>
          <a:prstGeom prst="rect">
            <a:avLst/>
          </a:prstGeom>
        </p:spPr>
      </p:pic>
      <p:graphicFrame>
        <p:nvGraphicFramePr>
          <p:cNvPr id="7" name="Table 7">
            <a:extLst>
              <a:ext uri="{FF2B5EF4-FFF2-40B4-BE49-F238E27FC236}">
                <a16:creationId xmlns:a16="http://schemas.microsoft.com/office/drawing/2014/main" id="{8AF79090-8141-400C-8B47-7199B6BB6840}"/>
              </a:ext>
            </a:extLst>
          </p:cNvPr>
          <p:cNvGraphicFramePr>
            <a:graphicFrameLocks noGrp="1"/>
          </p:cNvGraphicFramePr>
          <p:nvPr>
            <p:extLst>
              <p:ext uri="{D42A27DB-BD31-4B8C-83A1-F6EECF244321}">
                <p14:modId xmlns:p14="http://schemas.microsoft.com/office/powerpoint/2010/main" val="1315171178"/>
              </p:ext>
            </p:extLst>
          </p:nvPr>
        </p:nvGraphicFramePr>
        <p:xfrm>
          <a:off x="1431984" y="3812875"/>
          <a:ext cx="6556416" cy="2114200"/>
        </p:xfrm>
        <a:graphic>
          <a:graphicData uri="http://schemas.openxmlformats.org/drawingml/2006/table">
            <a:tbl>
              <a:tblPr firstRow="1" bandRow="1">
                <a:tableStyleId>{BC89EF96-8CEA-46FF-86C4-4CE0E7609802}</a:tableStyleId>
              </a:tblPr>
              <a:tblGrid>
                <a:gridCol w="1639104">
                  <a:extLst>
                    <a:ext uri="{9D8B030D-6E8A-4147-A177-3AD203B41FA5}">
                      <a16:colId xmlns:a16="http://schemas.microsoft.com/office/drawing/2014/main" val="1413107390"/>
                    </a:ext>
                  </a:extLst>
                </a:gridCol>
                <a:gridCol w="1639104">
                  <a:extLst>
                    <a:ext uri="{9D8B030D-6E8A-4147-A177-3AD203B41FA5}">
                      <a16:colId xmlns:a16="http://schemas.microsoft.com/office/drawing/2014/main" val="1089878792"/>
                    </a:ext>
                  </a:extLst>
                </a:gridCol>
                <a:gridCol w="1639104">
                  <a:extLst>
                    <a:ext uri="{9D8B030D-6E8A-4147-A177-3AD203B41FA5}">
                      <a16:colId xmlns:a16="http://schemas.microsoft.com/office/drawing/2014/main" val="2417193081"/>
                    </a:ext>
                  </a:extLst>
                </a:gridCol>
                <a:gridCol w="1639104">
                  <a:extLst>
                    <a:ext uri="{9D8B030D-6E8A-4147-A177-3AD203B41FA5}">
                      <a16:colId xmlns:a16="http://schemas.microsoft.com/office/drawing/2014/main" val="2668591490"/>
                    </a:ext>
                  </a:extLst>
                </a:gridCol>
              </a:tblGrid>
              <a:tr h="257693">
                <a:tc>
                  <a:txBody>
                    <a:bodyPr/>
                    <a:lstStyle/>
                    <a:p>
                      <a:pPr lvl="0" algn="ctr">
                        <a:lnSpc>
                          <a:spcPct val="100000"/>
                        </a:lnSpc>
                        <a:spcBef>
                          <a:spcPts val="0"/>
                        </a:spcBef>
                        <a:spcAft>
                          <a:spcPts val="0"/>
                        </a:spcAft>
                        <a:buNone/>
                      </a:pPr>
                      <a:r>
                        <a:rPr lang="en-US" sz="1400" b="0" u="none" strike="noStrike" noProof="0">
                          <a:solidFill>
                            <a:schemeClr val="bg2"/>
                          </a:solidFill>
                          <a:latin typeface="Candara"/>
                        </a:rPr>
                        <a:t>Animator</a:t>
                      </a:r>
                      <a:endParaRPr lang="en-US" sz="1400" b="0">
                        <a:solidFill>
                          <a:schemeClr val="bg2"/>
                        </a:solidFill>
                        <a:latin typeface="Candara"/>
                      </a:endParaRPr>
                    </a:p>
                  </a:txBody>
                  <a:tcPr anchor="ctr"/>
                </a:tc>
                <a:tc>
                  <a:txBody>
                    <a:bodyPr/>
                    <a:lstStyle/>
                    <a:p>
                      <a:pPr lvl="0" algn="ctr">
                        <a:lnSpc>
                          <a:spcPct val="100000"/>
                        </a:lnSpc>
                        <a:spcBef>
                          <a:spcPts val="0"/>
                        </a:spcBef>
                        <a:spcAft>
                          <a:spcPts val="0"/>
                        </a:spcAft>
                        <a:buNone/>
                      </a:pPr>
                      <a:r>
                        <a:rPr lang="en-US" sz="1400" b="0" u="none" strike="noStrike" noProof="0">
                          <a:solidFill>
                            <a:schemeClr val="bg2"/>
                          </a:solidFill>
                          <a:latin typeface="Candara"/>
                        </a:rPr>
                        <a:t>Visual Media</a:t>
                      </a:r>
                    </a:p>
                  </a:txBody>
                  <a:tcPr anchor="ctr"/>
                </a:tc>
                <a:tc>
                  <a:txBody>
                    <a:bodyPr/>
                    <a:lstStyle/>
                    <a:p>
                      <a:pPr lvl="0" algn="ctr">
                        <a:lnSpc>
                          <a:spcPct val="100000"/>
                        </a:lnSpc>
                        <a:spcBef>
                          <a:spcPts val="0"/>
                        </a:spcBef>
                        <a:spcAft>
                          <a:spcPts val="0"/>
                        </a:spcAft>
                        <a:buNone/>
                      </a:pPr>
                      <a:r>
                        <a:rPr lang="en-US" sz="1400" b="0" u="none" strike="noStrike" noProof="0">
                          <a:solidFill>
                            <a:schemeClr val="bg2"/>
                          </a:solidFill>
                          <a:latin typeface="Candara"/>
                        </a:rPr>
                        <a:t>Photographer</a:t>
                      </a:r>
                      <a:endParaRPr lang="en-US" sz="1400" b="0">
                        <a:solidFill>
                          <a:schemeClr val="bg2"/>
                        </a:solidFill>
                        <a:latin typeface="Candara"/>
                      </a:endParaRPr>
                    </a:p>
                  </a:txBody>
                  <a:tcPr anchor="ctr"/>
                </a:tc>
                <a:tc>
                  <a:txBody>
                    <a:bodyPr/>
                    <a:lstStyle/>
                    <a:p>
                      <a:pPr lvl="0" algn="ctr">
                        <a:buNone/>
                      </a:pPr>
                      <a:r>
                        <a:rPr lang="en-US" sz="1400" b="0">
                          <a:solidFill>
                            <a:schemeClr val="bg2"/>
                          </a:solidFill>
                          <a:latin typeface="Candara"/>
                        </a:rPr>
                        <a:t>Product Design</a:t>
                      </a:r>
                    </a:p>
                  </a:txBody>
                  <a:tcPr anchor="ctr"/>
                </a:tc>
                <a:extLst>
                  <a:ext uri="{0D108BD9-81ED-4DB2-BD59-A6C34878D82A}">
                    <a16:rowId xmlns:a16="http://schemas.microsoft.com/office/drawing/2014/main" val="388887464"/>
                  </a:ext>
                </a:extLst>
              </a:tr>
              <a:tr h="386540">
                <a:tc>
                  <a:txBody>
                    <a:bodyPr/>
                    <a:lstStyle/>
                    <a:p>
                      <a:pPr lvl="0" algn="ctr">
                        <a:lnSpc>
                          <a:spcPct val="100000"/>
                        </a:lnSpc>
                        <a:spcBef>
                          <a:spcPts val="0"/>
                        </a:spcBef>
                        <a:spcAft>
                          <a:spcPts val="0"/>
                        </a:spcAft>
                        <a:buNone/>
                      </a:pPr>
                      <a:r>
                        <a:rPr lang="en-US" sz="1400" u="none" strike="noStrike" noProof="0">
                          <a:solidFill>
                            <a:schemeClr val="bg2"/>
                          </a:solidFill>
                          <a:latin typeface="Candara"/>
                        </a:rPr>
                        <a:t>Video game designer</a:t>
                      </a:r>
                      <a:endParaRPr lang="en-US" sz="1400">
                        <a:solidFill>
                          <a:schemeClr val="bg2"/>
                        </a:solidFill>
                        <a:latin typeface="Candara"/>
                      </a:endParaRP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Graphic design</a:t>
                      </a: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Museum curator</a:t>
                      </a:r>
                    </a:p>
                  </a:txBody>
                  <a:tcPr anchor="ctr"/>
                </a:tc>
                <a:tc>
                  <a:txBody>
                    <a:bodyPr/>
                    <a:lstStyle/>
                    <a:p>
                      <a:pPr lvl="0" algn="ctr">
                        <a:buNone/>
                      </a:pPr>
                      <a:r>
                        <a:rPr lang="en-US" sz="1400">
                          <a:solidFill>
                            <a:schemeClr val="bg2"/>
                          </a:solidFill>
                          <a:latin typeface="Candara"/>
                        </a:rPr>
                        <a:t>Ceramics</a:t>
                      </a:r>
                    </a:p>
                  </a:txBody>
                  <a:tcPr anchor="ctr"/>
                </a:tc>
                <a:extLst>
                  <a:ext uri="{0D108BD9-81ED-4DB2-BD59-A6C34878D82A}">
                    <a16:rowId xmlns:a16="http://schemas.microsoft.com/office/drawing/2014/main" val="1251100374"/>
                  </a:ext>
                </a:extLst>
              </a:tr>
              <a:tr h="386540">
                <a:tc>
                  <a:txBody>
                    <a:bodyPr/>
                    <a:lstStyle/>
                    <a:p>
                      <a:pPr lvl="0" algn="ctr">
                        <a:lnSpc>
                          <a:spcPct val="100000"/>
                        </a:lnSpc>
                        <a:spcBef>
                          <a:spcPts val="0"/>
                        </a:spcBef>
                        <a:spcAft>
                          <a:spcPts val="0"/>
                        </a:spcAft>
                        <a:buNone/>
                      </a:pPr>
                      <a:r>
                        <a:rPr lang="en-US" sz="1400" u="none" strike="noStrike" noProof="0">
                          <a:solidFill>
                            <a:schemeClr val="bg2"/>
                          </a:solidFill>
                          <a:latin typeface="Candara"/>
                        </a:rPr>
                        <a:t>Illustrator</a:t>
                      </a: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Theatre designer</a:t>
                      </a:r>
                      <a:endParaRPr lang="en-US" sz="1400">
                        <a:solidFill>
                          <a:schemeClr val="bg2"/>
                        </a:solidFill>
                        <a:latin typeface="Candara"/>
                      </a:endParaRP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Architecture</a:t>
                      </a:r>
                    </a:p>
                  </a:txBody>
                  <a:tcPr anchor="ctr"/>
                </a:tc>
                <a:tc>
                  <a:txBody>
                    <a:bodyPr/>
                    <a:lstStyle/>
                    <a:p>
                      <a:pPr lvl="0" algn="ctr">
                        <a:buNone/>
                      </a:pPr>
                      <a:r>
                        <a:rPr lang="en-US" sz="1400">
                          <a:solidFill>
                            <a:schemeClr val="bg2"/>
                          </a:solidFill>
                          <a:latin typeface="Candara"/>
                        </a:rPr>
                        <a:t>Advertising</a:t>
                      </a:r>
                    </a:p>
                  </a:txBody>
                  <a:tcPr anchor="ctr"/>
                </a:tc>
                <a:extLst>
                  <a:ext uri="{0D108BD9-81ED-4DB2-BD59-A6C34878D82A}">
                    <a16:rowId xmlns:a16="http://schemas.microsoft.com/office/drawing/2014/main" val="2322326825"/>
                  </a:ext>
                </a:extLst>
              </a:tr>
              <a:tr h="386540">
                <a:tc>
                  <a:txBody>
                    <a:bodyPr/>
                    <a:lstStyle/>
                    <a:p>
                      <a:pPr lvl="0" algn="ctr">
                        <a:buNone/>
                      </a:pPr>
                      <a:r>
                        <a:rPr lang="en-US" sz="1400">
                          <a:solidFill>
                            <a:schemeClr val="bg2"/>
                          </a:solidFill>
                          <a:latin typeface="Candara"/>
                        </a:rPr>
                        <a:t>Publishing</a:t>
                      </a:r>
                    </a:p>
                  </a:txBody>
                  <a:tcPr anchor="ctr"/>
                </a:tc>
                <a:tc>
                  <a:txBody>
                    <a:bodyPr/>
                    <a:lstStyle/>
                    <a:p>
                      <a:pPr lvl="0" algn="ctr">
                        <a:buNone/>
                      </a:pPr>
                      <a:r>
                        <a:rPr lang="en-US" sz="1400">
                          <a:solidFill>
                            <a:schemeClr val="bg2"/>
                          </a:solidFill>
                          <a:latin typeface="Candara"/>
                        </a:rPr>
                        <a:t>Interior Design</a:t>
                      </a:r>
                    </a:p>
                  </a:txBody>
                  <a:tcPr anchor="ctr"/>
                </a:tc>
                <a:tc>
                  <a:txBody>
                    <a:bodyPr/>
                    <a:lstStyle/>
                    <a:p>
                      <a:pPr lvl="0" algn="ctr">
                        <a:buNone/>
                      </a:pPr>
                      <a:r>
                        <a:rPr lang="en-US" sz="1400">
                          <a:solidFill>
                            <a:schemeClr val="bg2"/>
                          </a:solidFill>
                          <a:latin typeface="Candara"/>
                        </a:rPr>
                        <a:t>Retail Design</a:t>
                      </a: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Exhibition design</a:t>
                      </a:r>
                    </a:p>
                  </a:txBody>
                  <a:tcPr anchor="ctr"/>
                </a:tc>
                <a:extLst>
                  <a:ext uri="{0D108BD9-81ED-4DB2-BD59-A6C34878D82A}">
                    <a16:rowId xmlns:a16="http://schemas.microsoft.com/office/drawing/2014/main" val="2748647385"/>
                  </a:ext>
                </a:extLst>
              </a:tr>
              <a:tr h="386540">
                <a:tc>
                  <a:txBody>
                    <a:bodyPr/>
                    <a:lstStyle/>
                    <a:p>
                      <a:pPr lvl="0" algn="ctr">
                        <a:buNone/>
                      </a:pPr>
                      <a:r>
                        <a:rPr lang="en-US" sz="1400">
                          <a:solidFill>
                            <a:schemeClr val="bg2"/>
                          </a:solidFill>
                          <a:latin typeface="Candara"/>
                        </a:rPr>
                        <a:t>Artist</a:t>
                      </a:r>
                    </a:p>
                  </a:txBody>
                  <a:tcPr anchor="ctr"/>
                </a:tc>
                <a:tc>
                  <a:txBody>
                    <a:bodyPr/>
                    <a:lstStyle/>
                    <a:p>
                      <a:pPr lvl="0" algn="ctr">
                        <a:buNone/>
                      </a:pPr>
                      <a:r>
                        <a:rPr lang="en-US" sz="1400">
                          <a:solidFill>
                            <a:schemeClr val="bg2"/>
                          </a:solidFill>
                          <a:latin typeface="Candara"/>
                        </a:rPr>
                        <a:t>Fashion Design</a:t>
                      </a:r>
                      <a:endParaRPr lang="en-US">
                        <a:solidFill>
                          <a:schemeClr val="bg2"/>
                        </a:solidFill>
                        <a:latin typeface="Candara"/>
                      </a:endParaRPr>
                    </a:p>
                  </a:txBody>
                  <a:tcPr anchor="ctr"/>
                </a:tc>
                <a:tc>
                  <a:txBody>
                    <a:bodyPr/>
                    <a:lstStyle/>
                    <a:p>
                      <a:pPr lvl="0" algn="ctr">
                        <a:buNone/>
                      </a:pPr>
                      <a:r>
                        <a:rPr lang="en-GB" sz="1400" noProof="0">
                          <a:solidFill>
                            <a:schemeClr val="bg2"/>
                          </a:solidFill>
                          <a:latin typeface="Candara"/>
                        </a:rPr>
                        <a:t>Jewellery </a:t>
                      </a:r>
                      <a:r>
                        <a:rPr lang="en-US" sz="1400">
                          <a:solidFill>
                            <a:schemeClr val="bg2"/>
                          </a:solidFill>
                          <a:latin typeface="Candara"/>
                        </a:rPr>
                        <a:t>Design</a:t>
                      </a:r>
                    </a:p>
                  </a:txBody>
                  <a:tcPr anchor="ctr"/>
                </a:tc>
                <a:tc>
                  <a:txBody>
                    <a:bodyPr/>
                    <a:lstStyle/>
                    <a:p>
                      <a:pPr lvl="0" algn="ctr">
                        <a:lnSpc>
                          <a:spcPct val="100000"/>
                        </a:lnSpc>
                        <a:spcBef>
                          <a:spcPts val="0"/>
                        </a:spcBef>
                        <a:spcAft>
                          <a:spcPts val="0"/>
                        </a:spcAft>
                        <a:buNone/>
                      </a:pPr>
                      <a:r>
                        <a:rPr lang="en-US" sz="1400" u="none" strike="noStrike" noProof="0">
                          <a:solidFill>
                            <a:schemeClr val="bg2"/>
                          </a:solidFill>
                          <a:latin typeface="Candara"/>
                        </a:rPr>
                        <a:t>Surface Pattern Design</a:t>
                      </a:r>
                    </a:p>
                  </a:txBody>
                  <a:tcPr anchor="ctr"/>
                </a:tc>
                <a:extLst>
                  <a:ext uri="{0D108BD9-81ED-4DB2-BD59-A6C34878D82A}">
                    <a16:rowId xmlns:a16="http://schemas.microsoft.com/office/drawing/2014/main" val="3262750957"/>
                  </a:ext>
                </a:extLst>
              </a:tr>
            </a:tbl>
          </a:graphicData>
        </a:graphic>
      </p:graphicFrame>
      <p:sp>
        <p:nvSpPr>
          <p:cNvPr id="8" name="TextBox 7">
            <a:extLst>
              <a:ext uri="{FF2B5EF4-FFF2-40B4-BE49-F238E27FC236}">
                <a16:creationId xmlns:a16="http://schemas.microsoft.com/office/drawing/2014/main" id="{BD72B813-C384-41EE-9E78-8E3B1E9D3705}"/>
              </a:ext>
            </a:extLst>
          </p:cNvPr>
          <p:cNvSpPr txBox="1"/>
          <p:nvPr/>
        </p:nvSpPr>
        <p:spPr>
          <a:xfrm>
            <a:off x="5940510" y="2071021"/>
            <a:ext cx="2743200" cy="1477328"/>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atin typeface="Candara"/>
                <a:ea typeface="+mn-lt"/>
                <a:cs typeface="+mn-lt"/>
              </a:rPr>
              <a:t>New technologies are creating a whole new range of courses where art is being used in innovative ways.</a:t>
            </a:r>
            <a:endParaRPr lang="en-US">
              <a:latin typeface="Candara"/>
              <a:cs typeface="Calibri"/>
            </a:endParaRPr>
          </a:p>
        </p:txBody>
      </p:sp>
      <p:pic>
        <p:nvPicPr>
          <p:cNvPr id="5" name="Picture 8" descr="A picture containing drawing&#10;&#10;Description automatically generated">
            <a:extLst>
              <a:ext uri="{FF2B5EF4-FFF2-40B4-BE49-F238E27FC236}">
                <a16:creationId xmlns:a16="http://schemas.microsoft.com/office/drawing/2014/main" id="{F597975E-2091-496E-A85E-09FD03B027EF}"/>
              </a:ext>
            </a:extLst>
          </p:cNvPr>
          <p:cNvPicPr>
            <a:picLocks noChangeAspect="1"/>
          </p:cNvPicPr>
          <p:nvPr/>
        </p:nvPicPr>
        <p:blipFill>
          <a:blip r:embed="rId6"/>
          <a:stretch>
            <a:fillRect/>
          </a:stretch>
        </p:blipFill>
        <p:spPr>
          <a:xfrm>
            <a:off x="7854440" y="649138"/>
            <a:ext cx="793451" cy="815197"/>
          </a:xfrm>
          <a:prstGeom prst="rect">
            <a:avLst/>
          </a:prstGeom>
        </p:spPr>
      </p:pic>
      <p:pic>
        <p:nvPicPr>
          <p:cNvPr id="9" name="Audio Recording 7 Jan 2021 at 20:33:47" descr="Audio Recording 7 Jan 2021 at 20:33:47">
            <a:hlinkClick r:id="" action="ppaction://media"/>
            <a:extLst>
              <a:ext uri="{FF2B5EF4-FFF2-40B4-BE49-F238E27FC236}">
                <a16:creationId xmlns:a16="http://schemas.microsoft.com/office/drawing/2014/main" id="{4466AEBC-124B-444F-BB84-5987C52C83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9184" y="5506989"/>
            <a:ext cx="812800" cy="812800"/>
          </a:xfrm>
          <a:prstGeom prst="rect">
            <a:avLst/>
          </a:prstGeom>
        </p:spPr>
      </p:pic>
    </p:spTree>
    <p:extLst>
      <p:ext uri="{BB962C8B-B14F-4D97-AF65-F5344CB8AC3E}">
        <p14:creationId xmlns:p14="http://schemas.microsoft.com/office/powerpoint/2010/main" val="29742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9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1B39-166E-4912-85D4-11B787F4E106}"/>
              </a:ext>
            </a:extLst>
          </p:cNvPr>
          <p:cNvSpPr txBox="1"/>
          <p:nvPr/>
        </p:nvSpPr>
        <p:spPr>
          <a:xfrm>
            <a:off x="1211265" y="607822"/>
            <a:ext cx="6878647" cy="11385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2800" b="1">
                <a:latin typeface="Candara"/>
                <a:ea typeface="+mj-ea"/>
                <a:cs typeface="+mj-cs"/>
              </a:rPr>
              <a:t>Where will GCSE Art and Design take you?</a:t>
            </a:r>
            <a:endParaRPr lang="en-US" sz="2800">
              <a:latin typeface="Candara"/>
              <a:ea typeface="+mj-ea"/>
              <a:cs typeface="+mj-cs"/>
            </a:endParaRPr>
          </a:p>
          <a:p>
            <a:pPr>
              <a:lnSpc>
                <a:spcPct val="90000"/>
              </a:lnSpc>
              <a:spcBef>
                <a:spcPct val="0"/>
              </a:spcBef>
              <a:spcAft>
                <a:spcPts val="600"/>
              </a:spcAft>
            </a:pPr>
            <a:endParaRPr lang="en-US" sz="3500">
              <a:latin typeface="+mj-lt"/>
              <a:ea typeface="+mj-ea"/>
              <a:cs typeface="+mj-cs"/>
            </a:endParaRPr>
          </a:p>
        </p:txBody>
      </p:sp>
      <p:pic>
        <p:nvPicPr>
          <p:cNvPr id="9" name="Picture 9" descr="Chart&#10;&#10;Description automatically generated">
            <a:extLst>
              <a:ext uri="{FF2B5EF4-FFF2-40B4-BE49-F238E27FC236}">
                <a16:creationId xmlns:a16="http://schemas.microsoft.com/office/drawing/2014/main" id="{19503074-D55F-4E44-B878-8378703EFFEA}"/>
              </a:ext>
            </a:extLst>
          </p:cNvPr>
          <p:cNvPicPr>
            <a:picLocks noChangeAspect="1"/>
          </p:cNvPicPr>
          <p:nvPr/>
        </p:nvPicPr>
        <p:blipFill rotWithShape="1">
          <a:blip r:embed="rId2"/>
          <a:srcRect b="7468"/>
          <a:stretch/>
        </p:blipFill>
        <p:spPr>
          <a:xfrm>
            <a:off x="200186" y="1111934"/>
            <a:ext cx="8651627" cy="4885108"/>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21" y="689394"/>
            <a:ext cx="685800" cy="914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891363" y="6454162"/>
            <a:ext cx="5150538"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b="1">
                <a:solidFill>
                  <a:srgbClr val="800080"/>
                </a:solidFill>
                <a:latin typeface="Tahoma" panose="020B0604030504040204" pitchFamily="34" charset="0"/>
              </a:rPr>
              <a:t>ENJOY, COMPETE, ACHIEVE</a:t>
            </a:r>
          </a:p>
        </p:txBody>
      </p:sp>
      <p:pic>
        <p:nvPicPr>
          <p:cNvPr id="3" name="Picture 4" descr="A picture containing drawing&#10;&#10;Description automatically generated">
            <a:extLst>
              <a:ext uri="{FF2B5EF4-FFF2-40B4-BE49-F238E27FC236}">
                <a16:creationId xmlns:a16="http://schemas.microsoft.com/office/drawing/2014/main" id="{5CF7DF09-6526-4F65-AFB8-AFC75D39E7D3}"/>
              </a:ext>
            </a:extLst>
          </p:cNvPr>
          <p:cNvPicPr>
            <a:picLocks noChangeAspect="1"/>
          </p:cNvPicPr>
          <p:nvPr/>
        </p:nvPicPr>
        <p:blipFill>
          <a:blip r:embed="rId4"/>
          <a:stretch>
            <a:fillRect/>
          </a:stretch>
        </p:blipFill>
        <p:spPr>
          <a:xfrm>
            <a:off x="7932078" y="657765"/>
            <a:ext cx="534659" cy="556405"/>
          </a:xfrm>
          <a:prstGeom prst="rect">
            <a:avLst/>
          </a:prstGeom>
        </p:spPr>
      </p:pic>
    </p:spTree>
    <p:extLst>
      <p:ext uri="{BB962C8B-B14F-4D97-AF65-F5344CB8AC3E}">
        <p14:creationId xmlns:p14="http://schemas.microsoft.com/office/powerpoint/2010/main" val="361405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1B39-166E-4912-85D4-11B787F4E106}"/>
              </a:ext>
            </a:extLst>
          </p:cNvPr>
          <p:cNvSpPr txBox="1"/>
          <p:nvPr/>
        </p:nvSpPr>
        <p:spPr>
          <a:xfrm>
            <a:off x="1512239" y="577068"/>
            <a:ext cx="6714745" cy="10781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2800" b="1">
                <a:latin typeface="Candara"/>
                <a:ea typeface="+mj-ea"/>
                <a:cs typeface="+mj-cs"/>
              </a:rPr>
              <a:t>Where will GCSE Art and Design take you?</a:t>
            </a:r>
            <a:endParaRPr lang="en-US" sz="2800">
              <a:latin typeface="Candara"/>
              <a:ea typeface="+mj-ea"/>
              <a:cs typeface="+mj-cs"/>
            </a:endParaRPr>
          </a:p>
          <a:p>
            <a:pPr>
              <a:lnSpc>
                <a:spcPct val="90000"/>
              </a:lnSpc>
              <a:spcBef>
                <a:spcPct val="0"/>
              </a:spcBef>
              <a:spcAft>
                <a:spcPts val="600"/>
              </a:spcAft>
            </a:pPr>
            <a:endParaRPr lang="en-US" sz="3500">
              <a:latin typeface="+mj-lt"/>
              <a:ea typeface="+mj-ea"/>
              <a:cs typeface="+mj-cs"/>
            </a:endParaRPr>
          </a:p>
        </p:txBody>
      </p:sp>
      <p:sp>
        <p:nvSpPr>
          <p:cNvPr id="6" name="Text Box 7"/>
          <p:cNvSpPr txBox="1">
            <a:spLocks noChangeArrowheads="1"/>
          </p:cNvSpPr>
          <p:nvPr/>
        </p:nvSpPr>
        <p:spPr bwMode="auto">
          <a:xfrm>
            <a:off x="2874110" y="6488668"/>
            <a:ext cx="5150538"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b="1">
                <a:solidFill>
                  <a:srgbClr val="800080"/>
                </a:solidFill>
                <a:latin typeface="Tahoma" panose="020B0604030504040204" pitchFamily="34" charset="0"/>
              </a:rPr>
              <a:t>ENJOY, COMPETE, ACHIEVE</a:t>
            </a:r>
          </a:p>
        </p:txBody>
      </p:sp>
      <p:pic>
        <p:nvPicPr>
          <p:cNvPr id="3" name="Picture 6" descr="Arrow&#10;&#10;Description automatically generated">
            <a:extLst>
              <a:ext uri="{FF2B5EF4-FFF2-40B4-BE49-F238E27FC236}">
                <a16:creationId xmlns:a16="http://schemas.microsoft.com/office/drawing/2014/main" id="{BB2EF239-8E51-4499-A4D1-E883AD06339F}"/>
              </a:ext>
            </a:extLst>
          </p:cNvPr>
          <p:cNvPicPr>
            <a:picLocks noChangeAspect="1"/>
          </p:cNvPicPr>
          <p:nvPr/>
        </p:nvPicPr>
        <p:blipFill>
          <a:blip r:embed="rId2"/>
          <a:stretch>
            <a:fillRect/>
          </a:stretch>
        </p:blipFill>
        <p:spPr>
          <a:xfrm>
            <a:off x="364348" y="1114184"/>
            <a:ext cx="8364841" cy="5341167"/>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73" y="654889"/>
            <a:ext cx="642668" cy="87126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A picture containing drawing&#10;&#10;Description automatically generated">
            <a:extLst>
              <a:ext uri="{FF2B5EF4-FFF2-40B4-BE49-F238E27FC236}">
                <a16:creationId xmlns:a16="http://schemas.microsoft.com/office/drawing/2014/main" id="{912F2D41-71F8-4CD7-95F9-E38DF7D736B3}"/>
              </a:ext>
            </a:extLst>
          </p:cNvPr>
          <p:cNvPicPr>
            <a:picLocks noChangeAspect="1"/>
          </p:cNvPicPr>
          <p:nvPr/>
        </p:nvPicPr>
        <p:blipFill>
          <a:blip r:embed="rId4"/>
          <a:stretch>
            <a:fillRect/>
          </a:stretch>
        </p:blipFill>
        <p:spPr>
          <a:xfrm>
            <a:off x="7957958" y="657764"/>
            <a:ext cx="810704" cy="866955"/>
          </a:xfrm>
          <a:prstGeom prst="rect">
            <a:avLst/>
          </a:prstGeom>
        </p:spPr>
      </p:pic>
    </p:spTree>
    <p:extLst>
      <p:ext uri="{BB962C8B-B14F-4D97-AF65-F5344CB8AC3E}">
        <p14:creationId xmlns:p14="http://schemas.microsoft.com/office/powerpoint/2010/main" val="134267146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833</Words>
  <Application>Microsoft Macintosh PowerPoint</Application>
  <PresentationFormat>On-screen Show (4:3)</PresentationFormat>
  <Paragraphs>132</Paragraphs>
  <Slides>10</Slides>
  <Notes>0</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Candara</vt:lpstr>
      <vt:lpstr>Gill Sans MT</vt:lpstr>
      <vt:lpstr>Tahoma</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GCSE ART Student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Wyles, Andrew</dc:creator>
  <cp:lastModifiedBy>Stephanie Lennon</cp:lastModifiedBy>
  <cp:revision>4</cp:revision>
  <dcterms:created xsi:type="dcterms:W3CDTF">2015-11-16T11:11:21Z</dcterms:created>
  <dcterms:modified xsi:type="dcterms:W3CDTF">2021-01-07T20:57:52Z</dcterms:modified>
</cp:coreProperties>
</file>