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4"/>
  </p:sldMasterIdLst>
  <p:notesMasterIdLst>
    <p:notesMasterId r:id="rId26"/>
  </p:notesMasterIdLst>
  <p:handoutMasterIdLst>
    <p:handoutMasterId r:id="rId27"/>
  </p:handoutMasterIdLst>
  <p:sldIdLst>
    <p:sldId id="257" r:id="rId5"/>
    <p:sldId id="259" r:id="rId6"/>
    <p:sldId id="260" r:id="rId7"/>
    <p:sldId id="276" r:id="rId8"/>
    <p:sldId id="283" r:id="rId9"/>
    <p:sldId id="282" r:id="rId10"/>
    <p:sldId id="278" r:id="rId11"/>
    <p:sldId id="277" r:id="rId12"/>
    <p:sldId id="280" r:id="rId13"/>
    <p:sldId id="281" r:id="rId14"/>
    <p:sldId id="263" r:id="rId15"/>
    <p:sldId id="264" r:id="rId16"/>
    <p:sldId id="265" r:id="rId17"/>
    <p:sldId id="267" r:id="rId18"/>
    <p:sldId id="268" r:id="rId19"/>
    <p:sldId id="271" r:id="rId20"/>
    <p:sldId id="272" r:id="rId21"/>
    <p:sldId id="273" r:id="rId22"/>
    <p:sldId id="274" r:id="rId23"/>
    <p:sldId id="275" r:id="rId24"/>
    <p:sldId id="279"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0C1F"/>
    <a:srgbClr val="903163"/>
    <a:srgbClr val="E1E1E1"/>
    <a:srgbClr val="AA2C71"/>
    <a:srgbClr val="A62C6F"/>
    <a:srgbClr val="F9E7F1"/>
    <a:srgbClr val="852359"/>
    <a:srgbClr val="969FA7"/>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ADD1FD-CF65-E658-E24A-BFF26B226317}" v="814" dt="2020-11-17T21:39:29.829"/>
    <p1510:client id="{4C533386-4F5B-9ED8-015D-01718F7D2C58}" v="296" dt="2020-11-17T21:47:19.055"/>
    <p1510:client id="{9C26B5DE-C5FE-DF2D-796F-C91470BD50E7}" v="744" dt="2020-10-06T08:44:48.141"/>
    <p1510:client id="{63D5B833-FD24-F498-F59F-71E7BE01AEDA}" v="578" dt="2020-09-29T19:48:41.306"/>
    <p1510:client id="{770D1774-004A-C91A-A356-591359F63DB2}" v="75" dt="2020-10-06T08:46:14.590"/>
    <p1510:client id="{AC3D3207-65BA-96BA-6FCF-2D2027AFDEA9}" v="441" dt="2020-09-30T06:58:27.663"/>
    <p1510:client id="{BCE4D616-E950-4C02-4552-32AF98BCCFCD}" v="172" dt="2020-09-30T06:59:55.38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8" d="100"/>
          <a:sy n="68" d="100"/>
        </p:scale>
        <p:origin x="616" y="48"/>
      </p:cViewPr>
      <p:guideLst/>
    </p:cSldViewPr>
  </p:slideViewPr>
  <p:notesTextViewPr>
    <p:cViewPr>
      <p:scale>
        <a:sx n="1" d="1"/>
        <a:sy n="1" d="1"/>
      </p:scale>
      <p:origin x="0" y="0"/>
    </p:cViewPr>
  </p:notesTextViewPr>
  <p:notesViewPr>
    <p:cSldViewPr snapToGrid="0">
      <p:cViewPr varScale="1">
        <p:scale>
          <a:sx n="84" d="100"/>
          <a:sy n="84" d="100"/>
        </p:scale>
        <p:origin x="3828"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1B538F6-AC32-4C48-A241-2C319D94ED7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C02BACE3-EC2D-4898-B64D-08C196DE61F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24D88D5-0AB9-479B-891B-76FAA2CC9968}" type="datetimeFigureOut">
              <a:rPr lang="en-US" smtClean="0"/>
              <a:t>12/10/2020</a:t>
            </a:fld>
            <a:endParaRPr lang="en-US" dirty="0"/>
          </a:p>
        </p:txBody>
      </p:sp>
      <p:sp>
        <p:nvSpPr>
          <p:cNvPr id="4" name="Footer Placeholder 3">
            <a:extLst>
              <a:ext uri="{FF2B5EF4-FFF2-40B4-BE49-F238E27FC236}">
                <a16:creationId xmlns:a16="http://schemas.microsoft.com/office/drawing/2014/main" id="{AF7CC0CC-D9A9-4658-833D-7168A941E94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D66B70F4-8768-4C94-98DC-BDBE0D58843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3F20114-DE68-48DB-98CA-3A246173CE7D}" type="slidenum">
              <a:rPr lang="en-US" smtClean="0"/>
              <a:t>‹#›</a:t>
            </a:fld>
            <a:endParaRPr lang="en-US" dirty="0"/>
          </a:p>
        </p:txBody>
      </p:sp>
    </p:spTree>
    <p:extLst>
      <p:ext uri="{BB962C8B-B14F-4D97-AF65-F5344CB8AC3E}">
        <p14:creationId xmlns:p14="http://schemas.microsoft.com/office/powerpoint/2010/main" val="30716316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395F94-0189-4A23-9895-35FA752439AB}" type="datetimeFigureOut">
              <a:rPr lang="en-US" smtClean="0"/>
              <a:t>12/10/2020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2E1C88-3939-4832-BAAB-091D6FA96EB5}" type="slidenum">
              <a:rPr lang="en-US" smtClean="0"/>
              <a:t>‹#›</a:t>
            </a:fld>
            <a:endParaRPr lang="en-US" dirty="0"/>
          </a:p>
        </p:txBody>
      </p:sp>
    </p:spTree>
    <p:extLst>
      <p:ext uri="{BB962C8B-B14F-4D97-AF65-F5344CB8AC3E}">
        <p14:creationId xmlns:p14="http://schemas.microsoft.com/office/powerpoint/2010/main" val="13105004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bwMode="white">
          <a:xfrm>
            <a:off x="464567" y="3085765"/>
            <a:ext cx="11262866" cy="3304800"/>
          </a:xfrm>
          <a:prstGeom prst="rect">
            <a:avLst/>
          </a:prstGeom>
          <a:gradFill flip="none" rotWithShape="1">
            <a:gsLst>
              <a:gs pos="100000">
                <a:schemeClr val="accent2"/>
              </a:gs>
              <a:gs pos="58000">
                <a:schemeClr val="accent2">
                  <a:lumMod val="75000"/>
                </a:schemeClr>
              </a:gs>
              <a:gs pos="0">
                <a:schemeClr val="accent1">
                  <a:lumMod val="60000"/>
                </a:schemeClr>
              </a:gs>
            </a:gsLst>
            <a:path path="circle">
              <a:fillToRect l="50000" t="130000" r="50000" b="-3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99226" y="1020431"/>
            <a:ext cx="10993549" cy="1475013"/>
          </a:xfrm>
          <a:effectLst/>
        </p:spPr>
        <p:txBody>
          <a:bodyPr anchor="ctr" anchorCtr="0">
            <a:normAutofit/>
          </a:bodyPr>
          <a:lstStyle>
            <a:lvl1pPr algn="ctr">
              <a:defRPr sz="5400">
                <a:solidFill>
                  <a:schemeClr val="accent1"/>
                </a:solidFill>
              </a:defRPr>
            </a:lvl1pPr>
          </a:lstStyle>
          <a:p>
            <a:r>
              <a:rPr lang="en-US" noProof="0"/>
              <a:t>Click to edit Master title style</a:t>
            </a:r>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ctr">
              <a:buNone/>
              <a:defRPr sz="20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p>
        </p:txBody>
      </p:sp>
      <p:sp>
        <p:nvSpPr>
          <p:cNvPr id="4" name="Date Placeholder 3"/>
          <p:cNvSpPr>
            <a:spLocks noGrp="1"/>
          </p:cNvSpPr>
          <p:nvPr>
            <p:ph type="dt" sz="half" idx="10"/>
          </p:nvPr>
        </p:nvSpPr>
        <p:spPr>
          <a:xfrm>
            <a:off x="7605951" y="5956137"/>
            <a:ext cx="2844800" cy="365125"/>
          </a:xfrm>
        </p:spPr>
        <p:txBody>
          <a:bodyPr/>
          <a:lstStyle>
            <a:lvl1pPr>
              <a:defRPr>
                <a:solidFill>
                  <a:schemeClr val="bg1"/>
                </a:solidFill>
              </a:defRPr>
            </a:lvl1pPr>
          </a:lstStyle>
          <a:p>
            <a:fld id="{77D86AA0-B889-4FC0-8908-A1A591CF11C0}" type="datetime8">
              <a:rPr lang="en-US" noProof="0" smtClean="0"/>
              <a:pPr/>
              <a:t>12/10/2020 9:47 AM</a:t>
            </a:fld>
            <a:endParaRPr lang="en-US" noProof="0"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bg1"/>
                </a:solidFill>
              </a:defRPr>
            </a:lvl1pPr>
          </a:lstStyle>
          <a:p>
            <a:r>
              <a:rPr lang="en-US" noProof="0" dirty="0"/>
              <a:t>ADD A FOOTER</a:t>
            </a:r>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bg1"/>
                </a:solidFill>
              </a:defRPr>
            </a:lvl1pPr>
          </a:lstStyle>
          <a:p>
            <a:fld id="{C5C3056E-1632-4A65-A24F-3F10A1450A6E}" type="slidenum">
              <a:rPr lang="en-US" noProof="0" smtClean="0"/>
              <a:pPr/>
              <a:t>‹#›</a:t>
            </a:fld>
            <a:endParaRPr lang="en-US" noProof="0" dirty="0"/>
          </a:p>
        </p:txBody>
      </p:sp>
    </p:spTree>
    <p:extLst>
      <p:ext uri="{BB962C8B-B14F-4D97-AF65-F5344CB8AC3E}">
        <p14:creationId xmlns:p14="http://schemas.microsoft.com/office/powerpoint/2010/main" val="21688488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bwMode="white">
          <a:xfrm>
            <a:off x="447817" y="5141973"/>
            <a:ext cx="11298200" cy="1274702"/>
          </a:xfrm>
          <a:prstGeom prst="rect">
            <a:avLst/>
          </a:prstGeom>
          <a:gradFill flip="none" rotWithShape="1">
            <a:gsLst>
              <a:gs pos="100000">
                <a:schemeClr val="accent2"/>
              </a:gs>
              <a:gs pos="59000">
                <a:schemeClr val="accent1">
                  <a:lumMod val="95000"/>
                  <a:lumOff val="5000"/>
                </a:schemeClr>
              </a:gs>
              <a:gs pos="0">
                <a:schemeClr val="accent1">
                  <a:lumMod val="60000"/>
                </a:schemeClr>
              </a:gs>
            </a:gsLst>
            <a:path path="circle">
              <a:fillToRect l="50000" t="130000" r="50000" b="-3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bg1"/>
                </a:solidFill>
              </a:defRPr>
            </a:lvl1pPr>
          </a:lstStyle>
          <a:p>
            <a:r>
              <a:rPr lang="en-US" noProof="0"/>
              <a:t>Click to edit Master title style</a:t>
            </a:r>
          </a:p>
        </p:txBody>
      </p:sp>
      <p:sp>
        <p:nvSpPr>
          <p:cNvPr id="3" name="Content Placeholder 2"/>
          <p:cNvSpPr>
            <a:spLocks noGrp="1"/>
          </p:cNvSpPr>
          <p:nvPr>
            <p:ph idx="1"/>
          </p:nvPr>
        </p:nvSpPr>
        <p:spPr>
          <a:xfrm>
            <a:off x="447816" y="601200"/>
            <a:ext cx="11292840" cy="4204800"/>
          </a:xfrm>
        </p:spPr>
        <p:txBody>
          <a:bodyPr anchor="t" anchorCtr="0">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Edit Master text styles</a:t>
            </a:r>
          </a:p>
        </p:txBody>
      </p:sp>
      <p:sp>
        <p:nvSpPr>
          <p:cNvPr id="5" name="Date Placeholder 4"/>
          <p:cNvSpPr>
            <a:spLocks noGrp="1"/>
          </p:cNvSpPr>
          <p:nvPr>
            <p:ph type="dt" sz="half" idx="10"/>
          </p:nvPr>
        </p:nvSpPr>
        <p:spPr/>
        <p:txBody>
          <a:bodyPr/>
          <a:lstStyle>
            <a:lvl1pPr>
              <a:defRPr>
                <a:solidFill>
                  <a:schemeClr val="bg1"/>
                </a:solidFill>
              </a:defRPr>
            </a:lvl1pPr>
          </a:lstStyle>
          <a:p>
            <a:fld id="{599E538E-6783-48BF-9DAA-8D73DA1DF735}" type="datetime8">
              <a:rPr lang="en-US" noProof="0" smtClean="0"/>
              <a:pPr/>
              <a:t>12/10/2020 9:47 AM</a:t>
            </a:fld>
            <a:endParaRPr lang="en-US" noProof="0" dirty="0"/>
          </a:p>
        </p:txBody>
      </p:sp>
      <p:sp>
        <p:nvSpPr>
          <p:cNvPr id="6" name="Footer Placeholder 5"/>
          <p:cNvSpPr>
            <a:spLocks noGrp="1"/>
          </p:cNvSpPr>
          <p:nvPr>
            <p:ph type="ftr" sz="quarter" idx="11"/>
          </p:nvPr>
        </p:nvSpPr>
        <p:spPr/>
        <p:txBody>
          <a:bodyPr/>
          <a:lstStyle>
            <a:lvl1pPr>
              <a:defRPr>
                <a:solidFill>
                  <a:schemeClr val="bg1"/>
                </a:solidFill>
              </a:defRPr>
            </a:lvl1pPr>
          </a:lstStyle>
          <a:p>
            <a:r>
              <a:rPr lang="en-US" noProof="0" dirty="0"/>
              <a:t>ADD A FOOTER</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C5C3056E-1632-4A65-A24F-3F10A1450A6E}" type="slidenum">
              <a:rPr lang="en-US" noProof="0" smtClean="0"/>
              <a:pPr/>
              <a:t>‹#›</a:t>
            </a:fld>
            <a:endParaRPr lang="en-US" noProof="0" dirty="0"/>
          </a:p>
        </p:txBody>
      </p:sp>
    </p:spTree>
    <p:extLst>
      <p:ext uri="{BB962C8B-B14F-4D97-AF65-F5344CB8AC3E}">
        <p14:creationId xmlns:p14="http://schemas.microsoft.com/office/powerpoint/2010/main" val="14169724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noProof="0"/>
              <a:t>Click to edit Master title style</a:t>
            </a:r>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noProof="0"/>
              <a:t>Click icon to add picture</a:t>
            </a:r>
            <a:endParaRPr lang="en-US" noProof="0"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Edit Master text styles</a:t>
            </a:r>
          </a:p>
        </p:txBody>
      </p:sp>
      <p:sp>
        <p:nvSpPr>
          <p:cNvPr id="5" name="Date Placeholder 4"/>
          <p:cNvSpPr>
            <a:spLocks noGrp="1"/>
          </p:cNvSpPr>
          <p:nvPr>
            <p:ph type="dt" sz="half" idx="10"/>
          </p:nvPr>
        </p:nvSpPr>
        <p:spPr/>
        <p:txBody>
          <a:bodyPr/>
          <a:lstStyle/>
          <a:p>
            <a:fld id="{6DE2CD03-0ACB-4458-BBFE-1F9AEE665C1A}" type="datetime8">
              <a:rPr lang="en-US" noProof="0" smtClean="0"/>
              <a:t>12/10/2020 9:47 AM</a:t>
            </a:fld>
            <a:endParaRPr lang="en-US" noProof="0" dirty="0"/>
          </a:p>
        </p:txBody>
      </p:sp>
      <p:sp>
        <p:nvSpPr>
          <p:cNvPr id="6" name="Footer Placeholder 5"/>
          <p:cNvSpPr>
            <a:spLocks noGrp="1"/>
          </p:cNvSpPr>
          <p:nvPr>
            <p:ph type="ftr" sz="quarter" idx="11"/>
          </p:nvPr>
        </p:nvSpPr>
        <p:spPr/>
        <p:txBody>
          <a:bodyPr/>
          <a:lstStyle/>
          <a:p>
            <a:r>
              <a:rPr lang="en-US" noProof="0" dirty="0"/>
              <a:t>ADD A FOOTER</a:t>
            </a:r>
          </a:p>
        </p:txBody>
      </p:sp>
      <p:sp>
        <p:nvSpPr>
          <p:cNvPr id="7" name="Slide Number Placeholder 6"/>
          <p:cNvSpPr>
            <a:spLocks noGrp="1"/>
          </p:cNvSpPr>
          <p:nvPr>
            <p:ph type="sldNum" sz="quarter" idx="12"/>
          </p:nvPr>
        </p:nvSpPr>
        <p:spPr/>
        <p:txBody>
          <a:bodyPr/>
          <a:lstStyle/>
          <a:p>
            <a:fld id="{C5C3056E-1632-4A65-A24F-3F10A1450A6E}" type="slidenum">
              <a:rPr lang="en-US" noProof="0" smtClean="0"/>
              <a:t>‹#›</a:t>
            </a:fld>
            <a:endParaRPr lang="en-US" noProof="0" dirty="0"/>
          </a:p>
        </p:txBody>
      </p:sp>
    </p:spTree>
    <p:extLst>
      <p:ext uri="{BB962C8B-B14F-4D97-AF65-F5344CB8AC3E}">
        <p14:creationId xmlns:p14="http://schemas.microsoft.com/office/powerpoint/2010/main" val="6692101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3C994CB-2BC6-164B-80D4-304B4CB6D8C3}"/>
              </a:ext>
            </a:extLst>
          </p:cNvPr>
          <p:cNvSpPr>
            <a:spLocks noChangeAspect="1"/>
          </p:cNvSpPr>
          <p:nvPr userDrawn="1"/>
        </p:nvSpPr>
        <p:spPr bwMode="white">
          <a:xfrm>
            <a:off x="445982" y="606554"/>
            <a:ext cx="11300036" cy="1258827"/>
          </a:xfrm>
          <a:prstGeom prst="rect">
            <a:avLst/>
          </a:prstGeom>
          <a:gradFill flip="none" rotWithShape="1">
            <a:gsLst>
              <a:gs pos="100000">
                <a:schemeClr val="accent2"/>
              </a:gs>
              <a:gs pos="60000">
                <a:schemeClr val="accent1">
                  <a:lumMod val="95000"/>
                  <a:lumOff val="5000"/>
                </a:schemeClr>
              </a:gs>
              <a:gs pos="0">
                <a:schemeClr val="accent1">
                  <a:lumMod val="40000"/>
                </a:schemeClr>
              </a:gs>
            </a:gsLst>
            <a:path path="circle">
              <a:fillToRect l="50000" t="130000" r="50000" b="-3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p:cNvSpPr>
            <a:spLocks noGrp="1"/>
          </p:cNvSpPr>
          <p:nvPr>
            <p:ph idx="1"/>
          </p:nvPr>
        </p:nvSpPr>
        <p:spPr>
          <a:xfrm>
            <a:off x="581192" y="2180496"/>
            <a:ext cx="11029615" cy="367830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10"/>
          </p:nvPr>
        </p:nvSpPr>
        <p:spPr/>
        <p:txBody>
          <a:bodyPr/>
          <a:lstStyle/>
          <a:p>
            <a:fld id="{E20D11B3-3F18-4FD1-BAEF-D15CC2EE16C2}" type="datetime8">
              <a:rPr lang="en-US" noProof="0" smtClean="0"/>
              <a:t>12/10/2020 9:47 AM</a:t>
            </a:fld>
            <a:endParaRPr lang="en-US" noProof="0" dirty="0"/>
          </a:p>
        </p:txBody>
      </p:sp>
      <p:sp>
        <p:nvSpPr>
          <p:cNvPr id="5" name="Footer Placeholder 4"/>
          <p:cNvSpPr>
            <a:spLocks noGrp="1"/>
          </p:cNvSpPr>
          <p:nvPr>
            <p:ph type="ftr" sz="quarter" idx="11"/>
          </p:nvPr>
        </p:nvSpPr>
        <p:spPr/>
        <p:txBody>
          <a:bodyPr/>
          <a:lstStyle/>
          <a:p>
            <a:r>
              <a:rPr lang="en-US" noProof="0" dirty="0"/>
              <a:t>ADD A FOOTER</a:t>
            </a:r>
          </a:p>
        </p:txBody>
      </p:sp>
      <p:sp>
        <p:nvSpPr>
          <p:cNvPr id="6" name="Slide Number Placeholder 5"/>
          <p:cNvSpPr>
            <a:spLocks noGrp="1"/>
          </p:cNvSpPr>
          <p:nvPr>
            <p:ph type="sldNum" sz="quarter" idx="12"/>
          </p:nvPr>
        </p:nvSpPr>
        <p:spPr>
          <a:xfrm>
            <a:off x="10558300" y="5956137"/>
            <a:ext cx="1052508" cy="365125"/>
          </a:xfrm>
        </p:spPr>
        <p:txBody>
          <a:bodyPr/>
          <a:lstStyle/>
          <a:p>
            <a:fld id="{C5C3056E-1632-4A65-A24F-3F10A1450A6E}" type="slidenum">
              <a:rPr lang="en-US" noProof="0" smtClean="0"/>
              <a:t>‹#›</a:t>
            </a:fld>
            <a:endParaRPr lang="en-US" noProof="0" dirty="0"/>
          </a:p>
        </p:txBody>
      </p:sp>
      <p:sp>
        <p:nvSpPr>
          <p:cNvPr id="9" name="Title 1">
            <a:extLst>
              <a:ext uri="{FF2B5EF4-FFF2-40B4-BE49-F238E27FC236}">
                <a16:creationId xmlns:a16="http://schemas.microsoft.com/office/drawing/2014/main" id="{B5BE0FDB-DB48-E242-8A1F-5B06F79B404A}"/>
              </a:ext>
            </a:extLst>
          </p:cNvPr>
          <p:cNvSpPr>
            <a:spLocks noGrp="1"/>
          </p:cNvSpPr>
          <p:nvPr>
            <p:ph type="title"/>
          </p:nvPr>
        </p:nvSpPr>
        <p:spPr>
          <a:xfrm>
            <a:off x="581193" y="729658"/>
            <a:ext cx="11029616" cy="988332"/>
          </a:xfrm>
        </p:spPr>
        <p:txBody>
          <a:bodyPr anchor="ctr" anchorCtr="0">
            <a:normAutofit/>
          </a:bodyPr>
          <a:lstStyle>
            <a:lvl1pPr algn="ctr">
              <a:defRPr sz="4000"/>
            </a:lvl1pPr>
          </a:lstStyle>
          <a:p>
            <a:r>
              <a:rPr lang="en-US" noProof="0"/>
              <a:t>Click to edit Master title style</a:t>
            </a:r>
          </a:p>
        </p:txBody>
      </p:sp>
    </p:spTree>
    <p:extLst>
      <p:ext uri="{BB962C8B-B14F-4D97-AF65-F5344CB8AC3E}">
        <p14:creationId xmlns:p14="http://schemas.microsoft.com/office/powerpoint/2010/main" val="25466538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Image and Caption">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5655714" cy="5244392"/>
          </a:xfrm>
          <a:prstGeom prst="rect">
            <a:avLst/>
          </a:prstGeom>
          <a:gradFill flip="none" rotWithShape="1">
            <a:gsLst>
              <a:gs pos="100000">
                <a:schemeClr val="accent2"/>
              </a:gs>
              <a:gs pos="65000">
                <a:schemeClr val="accent1">
                  <a:lumMod val="95000"/>
                  <a:lumOff val="5000"/>
                </a:schemeClr>
              </a:gs>
              <a:gs pos="0">
                <a:schemeClr val="accent1">
                  <a:lumMod val="60000"/>
                </a:schemeClr>
              </a:gs>
            </a:gsLst>
            <a:path path="circle">
              <a:fillToRect l="50000" t="130000" r="50000" b="-3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6295292" y="773724"/>
            <a:ext cx="5315516" cy="4958862"/>
          </a:xfrm>
        </p:spPr>
        <p:txBody>
          <a:bodyPr anchor="ctr" anchorCtr="0"/>
          <a:lstStyle>
            <a:lvl1pPr>
              <a:defRPr>
                <a:solidFill>
                  <a:schemeClr val="accent1"/>
                </a:solidFill>
              </a:defRPr>
            </a:lvl1pPr>
          </a:lstStyle>
          <a:p>
            <a:r>
              <a:rPr lang="en-US" noProof="0"/>
              <a:t>Click to edit Master title style</a:t>
            </a:r>
          </a:p>
        </p:txBody>
      </p:sp>
      <p:sp>
        <p:nvSpPr>
          <p:cNvPr id="3" name="Content Placeholder 2"/>
          <p:cNvSpPr>
            <a:spLocks noGrp="1"/>
          </p:cNvSpPr>
          <p:nvPr>
            <p:ph idx="1"/>
          </p:nvPr>
        </p:nvSpPr>
        <p:spPr>
          <a:xfrm>
            <a:off x="581192" y="773724"/>
            <a:ext cx="5388785" cy="495886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10"/>
          </p:nvPr>
        </p:nvSpPr>
        <p:spPr/>
        <p:txBody>
          <a:bodyPr/>
          <a:lstStyle/>
          <a:p>
            <a:fld id="{335304F6-55F4-45F8-BBB4-727BFFEADAA0}" type="datetime8">
              <a:rPr lang="en-US" noProof="0" smtClean="0"/>
              <a:t>12/10/2020 9:47 AM</a:t>
            </a:fld>
            <a:endParaRPr lang="en-US" noProof="0" dirty="0"/>
          </a:p>
        </p:txBody>
      </p:sp>
      <p:sp>
        <p:nvSpPr>
          <p:cNvPr id="5" name="Footer Placeholder 4"/>
          <p:cNvSpPr>
            <a:spLocks noGrp="1"/>
          </p:cNvSpPr>
          <p:nvPr>
            <p:ph type="ftr" sz="quarter" idx="11"/>
          </p:nvPr>
        </p:nvSpPr>
        <p:spPr/>
        <p:txBody>
          <a:bodyPr/>
          <a:lstStyle/>
          <a:p>
            <a:r>
              <a:rPr lang="en-US" noProof="0" dirty="0"/>
              <a:t>ADD A FOOTER</a:t>
            </a:r>
          </a:p>
        </p:txBody>
      </p:sp>
      <p:sp>
        <p:nvSpPr>
          <p:cNvPr id="6" name="Slide Number Placeholder 5"/>
          <p:cNvSpPr>
            <a:spLocks noGrp="1"/>
          </p:cNvSpPr>
          <p:nvPr>
            <p:ph type="sldNum" sz="quarter" idx="12"/>
          </p:nvPr>
        </p:nvSpPr>
        <p:spPr>
          <a:xfrm>
            <a:off x="10558300" y="5956137"/>
            <a:ext cx="1052508" cy="365125"/>
          </a:xfrm>
        </p:spPr>
        <p:txBody>
          <a:bodyPr/>
          <a:lstStyle/>
          <a:p>
            <a:fld id="{C5C3056E-1632-4A65-A24F-3F10A1450A6E}" type="slidenum">
              <a:rPr lang="en-US" noProof="0" smtClean="0"/>
              <a:t>‹#›</a:t>
            </a:fld>
            <a:endParaRPr lang="en-US" noProof="0" dirty="0"/>
          </a:p>
        </p:txBody>
      </p:sp>
    </p:spTree>
    <p:extLst>
      <p:ext uri="{BB962C8B-B14F-4D97-AF65-F5344CB8AC3E}">
        <p14:creationId xmlns:p14="http://schemas.microsoft.com/office/powerpoint/2010/main" val="6378208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bwMode="white">
          <a:xfrm>
            <a:off x="447817" y="5141974"/>
            <a:ext cx="11290860" cy="1258827"/>
          </a:xfrm>
          <a:prstGeom prst="rect">
            <a:avLst/>
          </a:prstGeom>
          <a:gradFill flip="none" rotWithShape="1">
            <a:gsLst>
              <a:gs pos="100000">
                <a:srgbClr val="903163"/>
              </a:gs>
              <a:gs pos="60000">
                <a:schemeClr val="accent1">
                  <a:lumMod val="95000"/>
                  <a:lumOff val="5000"/>
                </a:schemeClr>
              </a:gs>
              <a:gs pos="1000">
                <a:schemeClr val="accent1">
                  <a:lumMod val="60000"/>
                </a:schemeClr>
              </a:gs>
            </a:gsLst>
            <a:path path="circle">
              <a:fillToRect l="50000" t="130000" r="50000" b="-3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noProof="0"/>
              <a:t>Click to edit Master title style</a:t>
            </a:r>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a:t>Edit Master text styles</a:t>
            </a:r>
          </a:p>
        </p:txBody>
      </p:sp>
      <p:sp>
        <p:nvSpPr>
          <p:cNvPr id="4" name="Date Placeholder 3"/>
          <p:cNvSpPr>
            <a:spLocks noGrp="1"/>
          </p:cNvSpPr>
          <p:nvPr>
            <p:ph type="dt" sz="half" idx="10"/>
          </p:nvPr>
        </p:nvSpPr>
        <p:spPr/>
        <p:txBody>
          <a:bodyPr/>
          <a:lstStyle>
            <a:lvl1pPr>
              <a:defRPr>
                <a:solidFill>
                  <a:schemeClr val="bg1"/>
                </a:solidFill>
              </a:defRPr>
            </a:lvl1pPr>
          </a:lstStyle>
          <a:p>
            <a:fld id="{3B20C59B-4134-42ED-BEFA-FCBF7FC8D035}" type="datetime8">
              <a:rPr lang="en-US" noProof="0" smtClean="0"/>
              <a:pPr/>
              <a:t>12/10/2020 9:47 AM</a:t>
            </a:fld>
            <a:endParaRPr lang="en-US" noProof="0" dirty="0"/>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noProof="0" dirty="0"/>
              <a:t>ADD A FOOTER</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C5C3056E-1632-4A65-A24F-3F10A1450A6E}" type="slidenum">
              <a:rPr lang="en-US" noProof="0" smtClean="0"/>
              <a:pPr/>
              <a:t>‹#›</a:t>
            </a:fld>
            <a:endParaRPr lang="en-US" noProof="0" dirty="0"/>
          </a:p>
        </p:txBody>
      </p:sp>
    </p:spTree>
    <p:extLst>
      <p:ext uri="{BB962C8B-B14F-4D97-AF65-F5344CB8AC3E}">
        <p14:creationId xmlns:p14="http://schemas.microsoft.com/office/powerpoint/2010/main" val="2492441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bwMode="white">
          <a:xfrm>
            <a:off x="445982" y="606554"/>
            <a:ext cx="11300036" cy="1258827"/>
          </a:xfrm>
          <a:prstGeom prst="rect">
            <a:avLst/>
          </a:prstGeom>
          <a:gradFill flip="none" rotWithShape="1">
            <a:gsLst>
              <a:gs pos="100000">
                <a:schemeClr val="accent2"/>
              </a:gs>
              <a:gs pos="60000">
                <a:schemeClr val="accent1">
                  <a:lumMod val="95000"/>
                  <a:lumOff val="5000"/>
                </a:schemeClr>
              </a:gs>
              <a:gs pos="0">
                <a:schemeClr val="accent1">
                  <a:lumMod val="60000"/>
                </a:schemeClr>
              </a:gs>
            </a:gsLst>
            <a:path path="circle">
              <a:fillToRect l="50000" t="130000" r="50000" b="-3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nchor="ctr" anchorCtr="0">
            <a:normAutofit/>
          </a:bodyPr>
          <a:lstStyle>
            <a:lvl1pPr algn="ctr">
              <a:defRPr sz="4000"/>
            </a:lvl1pPr>
          </a:lstStyle>
          <a:p>
            <a:r>
              <a:rPr lang="en-US" noProof="0"/>
              <a:t>Click to edit Master title style</a:t>
            </a:r>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Date Placeholder 4"/>
          <p:cNvSpPr>
            <a:spLocks noGrp="1"/>
          </p:cNvSpPr>
          <p:nvPr>
            <p:ph type="dt" sz="half" idx="10"/>
          </p:nvPr>
        </p:nvSpPr>
        <p:spPr/>
        <p:txBody>
          <a:bodyPr/>
          <a:lstStyle/>
          <a:p>
            <a:fld id="{CF0AE2A5-5D3B-4ECC-9A5D-868F6C887DEE}" type="datetime8">
              <a:rPr lang="en-US" noProof="0" smtClean="0"/>
              <a:t>12/10/2020 9:47 AM</a:t>
            </a:fld>
            <a:endParaRPr lang="en-US" noProof="0" dirty="0"/>
          </a:p>
        </p:txBody>
      </p:sp>
      <p:sp>
        <p:nvSpPr>
          <p:cNvPr id="6" name="Footer Placeholder 5"/>
          <p:cNvSpPr>
            <a:spLocks noGrp="1"/>
          </p:cNvSpPr>
          <p:nvPr>
            <p:ph type="ftr" sz="quarter" idx="11"/>
          </p:nvPr>
        </p:nvSpPr>
        <p:spPr/>
        <p:txBody>
          <a:bodyPr/>
          <a:lstStyle/>
          <a:p>
            <a:r>
              <a:rPr lang="en-US" noProof="0" dirty="0"/>
              <a:t>ADD A FOOTER</a:t>
            </a:r>
          </a:p>
        </p:txBody>
      </p:sp>
      <p:sp>
        <p:nvSpPr>
          <p:cNvPr id="7" name="Slide Number Placeholder 6"/>
          <p:cNvSpPr>
            <a:spLocks noGrp="1"/>
          </p:cNvSpPr>
          <p:nvPr>
            <p:ph type="sldNum" sz="quarter" idx="12"/>
          </p:nvPr>
        </p:nvSpPr>
        <p:spPr/>
        <p:txBody>
          <a:bodyPr/>
          <a:lstStyle/>
          <a:p>
            <a:fld id="{C5C3056E-1632-4A65-A24F-3F10A1450A6E}" type="slidenum">
              <a:rPr lang="en-US" noProof="0" smtClean="0"/>
              <a:t>‹#›</a:t>
            </a:fld>
            <a:endParaRPr lang="en-US" noProof="0" dirty="0"/>
          </a:p>
        </p:txBody>
      </p:sp>
    </p:spTree>
    <p:extLst>
      <p:ext uri="{BB962C8B-B14F-4D97-AF65-F5344CB8AC3E}">
        <p14:creationId xmlns:p14="http://schemas.microsoft.com/office/powerpoint/2010/main" val="42369661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3 Column">
    <p:spTree>
      <p:nvGrpSpPr>
        <p:cNvPr id="1" name=""/>
        <p:cNvGrpSpPr/>
        <p:nvPr/>
      </p:nvGrpSpPr>
      <p:grpSpPr>
        <a:xfrm>
          <a:off x="0" y="0"/>
          <a:ext cx="0" cy="0"/>
          <a:chOff x="0" y="0"/>
          <a:chExt cx="0" cy="0"/>
        </a:xfrm>
      </p:grpSpPr>
      <p:sp>
        <p:nvSpPr>
          <p:cNvPr id="11" name="Rectangle 10"/>
          <p:cNvSpPr>
            <a:spLocks noChangeAspect="1"/>
          </p:cNvSpPr>
          <p:nvPr/>
        </p:nvSpPr>
        <p:spPr bwMode="white">
          <a:xfrm>
            <a:off x="445982" y="606554"/>
            <a:ext cx="11300036" cy="1258827"/>
          </a:xfrm>
          <a:prstGeom prst="rect">
            <a:avLst/>
          </a:prstGeom>
          <a:gradFill flip="none" rotWithShape="1">
            <a:gsLst>
              <a:gs pos="100000">
                <a:schemeClr val="accent2"/>
              </a:gs>
              <a:gs pos="60000">
                <a:schemeClr val="accent1">
                  <a:lumMod val="95000"/>
                  <a:lumOff val="5000"/>
                </a:schemeClr>
              </a:gs>
              <a:gs pos="0">
                <a:schemeClr val="accent1">
                  <a:lumMod val="60000"/>
                </a:schemeClr>
              </a:gs>
            </a:gsLst>
            <a:path path="circle">
              <a:fillToRect l="50000" t="130000" r="50000" b="-3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nchor="ctr" anchorCtr="0">
            <a:normAutofit/>
          </a:bodyPr>
          <a:lstStyle>
            <a:lvl1pPr algn="ctr">
              <a:defRPr sz="4000"/>
            </a:lvl1pPr>
          </a:lstStyle>
          <a:p>
            <a:r>
              <a:rPr lang="en-US" noProof="0"/>
              <a:t>Click to edit Master title style</a:t>
            </a:r>
          </a:p>
        </p:txBody>
      </p:sp>
      <p:sp>
        <p:nvSpPr>
          <p:cNvPr id="3" name="Text Placeholder 2"/>
          <p:cNvSpPr>
            <a:spLocks noGrp="1"/>
          </p:cNvSpPr>
          <p:nvPr>
            <p:ph type="body" idx="1"/>
          </p:nvPr>
        </p:nvSpPr>
        <p:spPr>
          <a:xfrm>
            <a:off x="677396" y="2023139"/>
            <a:ext cx="3198328" cy="536005"/>
          </a:xfrm>
        </p:spPr>
        <p:txBody>
          <a:bodyPr anchor="ctr" anchorCtr="0">
            <a:noAutofit/>
          </a:bodyPr>
          <a:lstStyle>
            <a:lvl1pPr marL="0" indent="0" algn="ctr">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4" name="Content Placeholder 3"/>
          <p:cNvSpPr>
            <a:spLocks noGrp="1"/>
          </p:cNvSpPr>
          <p:nvPr>
            <p:ph sz="half" idx="2"/>
          </p:nvPr>
        </p:nvSpPr>
        <p:spPr>
          <a:xfrm>
            <a:off x="581194" y="2714624"/>
            <a:ext cx="3378403" cy="3194051"/>
          </a:xfrm>
        </p:spPr>
        <p:txBody>
          <a:bodyPr anchor="t">
            <a:normAutofit/>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Date Placeholder 6"/>
          <p:cNvSpPr>
            <a:spLocks noGrp="1"/>
          </p:cNvSpPr>
          <p:nvPr>
            <p:ph type="dt" sz="half" idx="10"/>
          </p:nvPr>
        </p:nvSpPr>
        <p:spPr/>
        <p:txBody>
          <a:bodyPr/>
          <a:lstStyle>
            <a:lvl1pPr>
              <a:defRPr>
                <a:solidFill>
                  <a:srgbClr val="903163"/>
                </a:solidFill>
              </a:defRPr>
            </a:lvl1pPr>
          </a:lstStyle>
          <a:p>
            <a:fld id="{4551DAFA-20BD-4111-8F90-24432E23573D}" type="datetime8">
              <a:rPr lang="en-US" noProof="0" smtClean="0"/>
              <a:pPr/>
              <a:t>12/10/2020 9:47 AM</a:t>
            </a:fld>
            <a:endParaRPr lang="en-US" noProof="0" dirty="0"/>
          </a:p>
        </p:txBody>
      </p:sp>
      <p:sp>
        <p:nvSpPr>
          <p:cNvPr id="8" name="Footer Placeholder 7"/>
          <p:cNvSpPr>
            <a:spLocks noGrp="1"/>
          </p:cNvSpPr>
          <p:nvPr>
            <p:ph type="ftr" sz="quarter" idx="11"/>
          </p:nvPr>
        </p:nvSpPr>
        <p:spPr>
          <a:xfrm>
            <a:off x="581192" y="5951811"/>
            <a:ext cx="6917210" cy="365125"/>
          </a:xfrm>
        </p:spPr>
        <p:txBody>
          <a:bodyPr/>
          <a:lstStyle>
            <a:lvl1pPr>
              <a:defRPr>
                <a:solidFill>
                  <a:srgbClr val="903163"/>
                </a:solidFill>
              </a:defRPr>
            </a:lvl1pPr>
          </a:lstStyle>
          <a:p>
            <a:r>
              <a:rPr lang="en-US" noProof="0" dirty="0"/>
              <a:t>ADD A FOOTER</a:t>
            </a:r>
          </a:p>
        </p:txBody>
      </p:sp>
      <p:sp>
        <p:nvSpPr>
          <p:cNvPr id="23" name="Content Placeholder 3">
            <a:extLst>
              <a:ext uri="{FF2B5EF4-FFF2-40B4-BE49-F238E27FC236}">
                <a16:creationId xmlns:a16="http://schemas.microsoft.com/office/drawing/2014/main" id="{6D289ABA-BA71-41AF-AA30-58CB8F426F6C}"/>
              </a:ext>
            </a:extLst>
          </p:cNvPr>
          <p:cNvSpPr>
            <a:spLocks noGrp="1"/>
          </p:cNvSpPr>
          <p:nvPr>
            <p:ph sz="half" idx="15"/>
          </p:nvPr>
        </p:nvSpPr>
        <p:spPr>
          <a:xfrm>
            <a:off x="8145430" y="2714624"/>
            <a:ext cx="3378403" cy="3194051"/>
          </a:xfrm>
        </p:spPr>
        <p:txBody>
          <a:bodyPr anchor="t">
            <a:normAutofit/>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Slide Number Placeholder 8"/>
          <p:cNvSpPr>
            <a:spLocks noGrp="1"/>
          </p:cNvSpPr>
          <p:nvPr>
            <p:ph type="sldNum" sz="quarter" idx="12"/>
          </p:nvPr>
        </p:nvSpPr>
        <p:spPr/>
        <p:txBody>
          <a:bodyPr/>
          <a:lstStyle>
            <a:lvl1pPr>
              <a:defRPr>
                <a:solidFill>
                  <a:srgbClr val="903163"/>
                </a:solidFill>
              </a:defRPr>
            </a:lvl1pPr>
          </a:lstStyle>
          <a:p>
            <a:fld id="{C5C3056E-1632-4A65-A24F-3F10A1450A6E}" type="slidenum">
              <a:rPr lang="en-US" noProof="0" smtClean="0"/>
              <a:pPr/>
              <a:t>‹#›</a:t>
            </a:fld>
            <a:endParaRPr lang="en-US" noProof="0" dirty="0"/>
          </a:p>
        </p:txBody>
      </p:sp>
      <p:sp>
        <p:nvSpPr>
          <p:cNvPr id="22" name="Content Placeholder 3">
            <a:extLst>
              <a:ext uri="{FF2B5EF4-FFF2-40B4-BE49-F238E27FC236}">
                <a16:creationId xmlns:a16="http://schemas.microsoft.com/office/drawing/2014/main" id="{C06DFC81-3912-4844-B25C-E1D7CBCD80A0}"/>
              </a:ext>
            </a:extLst>
          </p:cNvPr>
          <p:cNvSpPr>
            <a:spLocks noGrp="1"/>
          </p:cNvSpPr>
          <p:nvPr>
            <p:ph sz="half" idx="14"/>
          </p:nvPr>
        </p:nvSpPr>
        <p:spPr>
          <a:xfrm>
            <a:off x="4400414" y="2714624"/>
            <a:ext cx="3378403" cy="3194051"/>
          </a:xfrm>
        </p:spPr>
        <p:txBody>
          <a:bodyPr anchor="t">
            <a:normAutofit/>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4" name="Text Placeholder 2">
            <a:extLst>
              <a:ext uri="{FF2B5EF4-FFF2-40B4-BE49-F238E27FC236}">
                <a16:creationId xmlns:a16="http://schemas.microsoft.com/office/drawing/2014/main" id="{11556C46-FD2A-4916-B30C-DB066CAEA471}"/>
              </a:ext>
            </a:extLst>
          </p:cNvPr>
          <p:cNvSpPr>
            <a:spLocks noGrp="1"/>
          </p:cNvSpPr>
          <p:nvPr>
            <p:ph type="body" idx="16"/>
          </p:nvPr>
        </p:nvSpPr>
        <p:spPr>
          <a:xfrm>
            <a:off x="8241852" y="2023139"/>
            <a:ext cx="3198328" cy="536005"/>
          </a:xfrm>
        </p:spPr>
        <p:txBody>
          <a:bodyPr anchor="ctr" anchorCtr="0">
            <a:noAutofit/>
          </a:bodyPr>
          <a:lstStyle>
            <a:lvl1pPr marL="0" indent="0" algn="ctr">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cxnSp>
        <p:nvCxnSpPr>
          <p:cNvPr id="19" name="Straight Connector 18">
            <a:extLst>
              <a:ext uri="{FF2B5EF4-FFF2-40B4-BE49-F238E27FC236}">
                <a16:creationId xmlns:a16="http://schemas.microsoft.com/office/drawing/2014/main" id="{E2328988-0888-4C1A-8F73-17D455B6F882}"/>
              </a:ext>
              <a:ext uri="{C183D7F6-B498-43B3-948B-1728B52AA6E4}">
                <adec:decorative xmlns:adec="http://schemas.microsoft.com/office/drawing/2017/decorative" val="1"/>
              </a:ext>
            </a:extLst>
          </p:cNvPr>
          <p:cNvCxnSpPr>
            <a:cxnSpLocks/>
          </p:cNvCxnSpPr>
          <p:nvPr userDrawn="1"/>
        </p:nvCxnSpPr>
        <p:spPr>
          <a:xfrm>
            <a:off x="4180115" y="2714625"/>
            <a:ext cx="0" cy="3194051"/>
          </a:xfrm>
          <a:prstGeom prst="line">
            <a:avLst/>
          </a:prstGeom>
          <a:ln>
            <a:solidFill>
              <a:schemeClr val="accent1"/>
            </a:solidFill>
          </a:ln>
        </p:spPr>
        <p:style>
          <a:lnRef idx="2">
            <a:schemeClr val="accent4"/>
          </a:lnRef>
          <a:fillRef idx="0">
            <a:schemeClr val="accent4"/>
          </a:fillRef>
          <a:effectRef idx="1">
            <a:schemeClr val="accent4"/>
          </a:effectRef>
          <a:fontRef idx="minor">
            <a:schemeClr val="tx1"/>
          </a:fontRef>
        </p:style>
      </p:cxnSp>
      <p:cxnSp>
        <p:nvCxnSpPr>
          <p:cNvPr id="20" name="Straight Connector 19">
            <a:extLst>
              <a:ext uri="{FF2B5EF4-FFF2-40B4-BE49-F238E27FC236}">
                <a16:creationId xmlns:a16="http://schemas.microsoft.com/office/drawing/2014/main" id="{D81892BA-72AB-4029-BF58-4D6F90C43628}"/>
              </a:ext>
              <a:ext uri="{C183D7F6-B498-43B3-948B-1728B52AA6E4}">
                <adec:decorative xmlns:adec="http://schemas.microsoft.com/office/drawing/2017/decorative" val="1"/>
              </a:ext>
            </a:extLst>
          </p:cNvPr>
          <p:cNvCxnSpPr>
            <a:cxnSpLocks/>
          </p:cNvCxnSpPr>
          <p:nvPr userDrawn="1"/>
        </p:nvCxnSpPr>
        <p:spPr>
          <a:xfrm>
            <a:off x="7962123" y="2714625"/>
            <a:ext cx="0" cy="3194051"/>
          </a:xfrm>
          <a:prstGeom prst="line">
            <a:avLst/>
          </a:prstGeom>
          <a:ln>
            <a:solidFill>
              <a:schemeClr val="accent1"/>
            </a:solidFill>
          </a:ln>
        </p:spPr>
        <p:style>
          <a:lnRef idx="2">
            <a:schemeClr val="accent4"/>
          </a:lnRef>
          <a:fillRef idx="0">
            <a:schemeClr val="accent4"/>
          </a:fillRef>
          <a:effectRef idx="1">
            <a:schemeClr val="accent4"/>
          </a:effectRef>
          <a:fontRef idx="minor">
            <a:schemeClr val="tx1"/>
          </a:fontRef>
        </p:style>
      </p:cxnSp>
      <p:sp>
        <p:nvSpPr>
          <p:cNvPr id="21" name="Text Placeholder 2">
            <a:extLst>
              <a:ext uri="{FF2B5EF4-FFF2-40B4-BE49-F238E27FC236}">
                <a16:creationId xmlns:a16="http://schemas.microsoft.com/office/drawing/2014/main" id="{8E232301-6803-418F-8637-ABBAC64416DA}"/>
              </a:ext>
            </a:extLst>
          </p:cNvPr>
          <p:cNvSpPr>
            <a:spLocks noGrp="1"/>
          </p:cNvSpPr>
          <p:nvPr>
            <p:ph type="body" idx="13"/>
          </p:nvPr>
        </p:nvSpPr>
        <p:spPr>
          <a:xfrm>
            <a:off x="4496836" y="2023139"/>
            <a:ext cx="3198328" cy="536005"/>
          </a:xfrm>
        </p:spPr>
        <p:txBody>
          <a:bodyPr anchor="ctr" anchorCtr="0">
            <a:noAutofit/>
          </a:bodyPr>
          <a:lstStyle>
            <a:lvl1pPr marL="0" indent="0" algn="ctr">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5711902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bwMode="white">
          <a:xfrm>
            <a:off x="445982" y="606554"/>
            <a:ext cx="11300036" cy="1258827"/>
          </a:xfrm>
          <a:prstGeom prst="rect">
            <a:avLst/>
          </a:prstGeom>
          <a:gradFill flip="none" rotWithShape="1">
            <a:gsLst>
              <a:gs pos="100000">
                <a:schemeClr val="accent2"/>
              </a:gs>
              <a:gs pos="60000">
                <a:schemeClr val="accent1">
                  <a:lumMod val="95000"/>
                  <a:lumOff val="5000"/>
                </a:schemeClr>
              </a:gs>
              <a:gs pos="0">
                <a:schemeClr val="accent1">
                  <a:lumMod val="60000"/>
                </a:schemeClr>
              </a:gs>
            </a:gsLst>
            <a:path path="circle">
              <a:fillToRect l="50000" t="130000" r="50000" b="-3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nchor="ctr" anchorCtr="0">
            <a:normAutofit/>
          </a:bodyPr>
          <a:lstStyle>
            <a:lvl1pPr algn="ctr">
              <a:defRPr sz="4000"/>
            </a:lvl1pPr>
          </a:lstStyle>
          <a:p>
            <a:r>
              <a:rPr lang="en-US" noProof="0"/>
              <a:t>Click to edit Master title style</a:t>
            </a:r>
          </a:p>
        </p:txBody>
      </p:sp>
      <p:sp>
        <p:nvSpPr>
          <p:cNvPr id="3" name="Text Placeholder 2"/>
          <p:cNvSpPr>
            <a:spLocks noGrp="1"/>
          </p:cNvSpPr>
          <p:nvPr>
            <p:ph type="body" idx="1"/>
          </p:nvPr>
        </p:nvSpPr>
        <p:spPr>
          <a:xfrm>
            <a:off x="581193" y="2250892"/>
            <a:ext cx="5393102" cy="536005"/>
          </a:xfrm>
        </p:spPr>
        <p:txBody>
          <a:bodyPr anchor="b">
            <a:noAutofit/>
          </a:bodyPr>
          <a:lstStyle>
            <a:lvl1pPr marL="0" indent="0">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p:cNvSpPr>
            <a:spLocks noGrp="1"/>
          </p:cNvSpPr>
          <p:nvPr>
            <p:ph type="body" sz="quarter" idx="3"/>
          </p:nvPr>
        </p:nvSpPr>
        <p:spPr>
          <a:xfrm>
            <a:off x="6217707" y="2250892"/>
            <a:ext cx="5393102" cy="553373"/>
          </a:xfrm>
        </p:spPr>
        <p:txBody>
          <a:bodyPr anchor="b">
            <a:noAutofit/>
          </a:bodyPr>
          <a:lstStyle>
            <a:lvl1pPr marL="0" indent="0">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Date Placeholder 6"/>
          <p:cNvSpPr>
            <a:spLocks noGrp="1"/>
          </p:cNvSpPr>
          <p:nvPr>
            <p:ph type="dt" sz="half" idx="10"/>
          </p:nvPr>
        </p:nvSpPr>
        <p:spPr/>
        <p:txBody>
          <a:bodyPr/>
          <a:lstStyle>
            <a:lvl1pPr>
              <a:defRPr>
                <a:solidFill>
                  <a:srgbClr val="903163"/>
                </a:solidFill>
              </a:defRPr>
            </a:lvl1pPr>
          </a:lstStyle>
          <a:p>
            <a:fld id="{4551DAFA-20BD-4111-8F90-24432E23573D}" type="datetime8">
              <a:rPr lang="en-US" noProof="0" smtClean="0"/>
              <a:pPr/>
              <a:t>12/10/2020 9:47 AM</a:t>
            </a:fld>
            <a:endParaRPr lang="en-US" noProof="0" dirty="0"/>
          </a:p>
        </p:txBody>
      </p:sp>
      <p:sp>
        <p:nvSpPr>
          <p:cNvPr id="8" name="Footer Placeholder 7"/>
          <p:cNvSpPr>
            <a:spLocks noGrp="1"/>
          </p:cNvSpPr>
          <p:nvPr>
            <p:ph type="ftr" sz="quarter" idx="11"/>
          </p:nvPr>
        </p:nvSpPr>
        <p:spPr/>
        <p:txBody>
          <a:bodyPr/>
          <a:lstStyle>
            <a:lvl1pPr>
              <a:defRPr>
                <a:solidFill>
                  <a:srgbClr val="903163"/>
                </a:solidFill>
              </a:defRPr>
            </a:lvl1pPr>
          </a:lstStyle>
          <a:p>
            <a:r>
              <a:rPr lang="en-US" noProof="0" dirty="0"/>
              <a:t>ADD A FOOTER</a:t>
            </a:r>
          </a:p>
        </p:txBody>
      </p:sp>
      <p:sp>
        <p:nvSpPr>
          <p:cNvPr id="9" name="Slide Number Placeholder 8"/>
          <p:cNvSpPr>
            <a:spLocks noGrp="1"/>
          </p:cNvSpPr>
          <p:nvPr>
            <p:ph type="sldNum" sz="quarter" idx="12"/>
          </p:nvPr>
        </p:nvSpPr>
        <p:spPr/>
        <p:txBody>
          <a:bodyPr/>
          <a:lstStyle>
            <a:lvl1pPr>
              <a:defRPr>
                <a:solidFill>
                  <a:srgbClr val="903163"/>
                </a:solidFill>
              </a:defRPr>
            </a:lvl1pPr>
          </a:lstStyle>
          <a:p>
            <a:fld id="{C5C3056E-1632-4A65-A24F-3F10A1450A6E}" type="slidenum">
              <a:rPr lang="en-US" noProof="0" smtClean="0"/>
              <a:pPr/>
              <a:t>‹#›</a:t>
            </a:fld>
            <a:endParaRPr lang="en-US" noProof="0" dirty="0"/>
          </a:p>
        </p:txBody>
      </p:sp>
    </p:spTree>
    <p:extLst>
      <p:ext uri="{BB962C8B-B14F-4D97-AF65-F5344CB8AC3E}">
        <p14:creationId xmlns:p14="http://schemas.microsoft.com/office/powerpoint/2010/main" val="24166900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Rectangle 6"/>
          <p:cNvSpPr>
            <a:spLocks noChangeAspect="1"/>
          </p:cNvSpPr>
          <p:nvPr/>
        </p:nvSpPr>
        <p:spPr bwMode="white">
          <a:xfrm>
            <a:off x="440683" y="606554"/>
            <a:ext cx="11300036" cy="1258827"/>
          </a:xfrm>
          <a:prstGeom prst="rect">
            <a:avLst/>
          </a:prstGeom>
          <a:gradFill flip="none" rotWithShape="1">
            <a:gsLst>
              <a:gs pos="100000">
                <a:schemeClr val="accent2"/>
              </a:gs>
              <a:gs pos="60000">
                <a:schemeClr val="accent1">
                  <a:lumMod val="95000"/>
                  <a:lumOff val="5000"/>
                </a:schemeClr>
              </a:gs>
              <a:gs pos="0">
                <a:schemeClr val="accent1">
                  <a:lumMod val="60000"/>
                </a:schemeClr>
              </a:gs>
            </a:gsLst>
            <a:path path="circle">
              <a:fillToRect l="50000" t="130000" r="50000" b="-3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 name="Date Placeholder 2"/>
          <p:cNvSpPr>
            <a:spLocks noGrp="1"/>
          </p:cNvSpPr>
          <p:nvPr>
            <p:ph type="dt" sz="half" idx="10"/>
          </p:nvPr>
        </p:nvSpPr>
        <p:spPr/>
        <p:txBody>
          <a:bodyPr/>
          <a:lstStyle/>
          <a:p>
            <a:fld id="{357A1812-3FD3-44A5-B738-8F3425664C1B}" type="datetime8">
              <a:rPr lang="en-US" noProof="0" smtClean="0"/>
              <a:t>12/10/2020 9:47 AM</a:t>
            </a:fld>
            <a:endParaRPr lang="en-US" noProof="0" dirty="0"/>
          </a:p>
        </p:txBody>
      </p:sp>
      <p:sp>
        <p:nvSpPr>
          <p:cNvPr id="4" name="Footer Placeholder 3"/>
          <p:cNvSpPr>
            <a:spLocks noGrp="1"/>
          </p:cNvSpPr>
          <p:nvPr>
            <p:ph type="ftr" sz="quarter" idx="11"/>
          </p:nvPr>
        </p:nvSpPr>
        <p:spPr/>
        <p:txBody>
          <a:bodyPr/>
          <a:lstStyle/>
          <a:p>
            <a:r>
              <a:rPr lang="en-US" noProof="0" dirty="0"/>
              <a:t>ADD A FOOTER</a:t>
            </a:r>
          </a:p>
        </p:txBody>
      </p:sp>
      <p:sp>
        <p:nvSpPr>
          <p:cNvPr id="5" name="Slide Number Placeholder 4"/>
          <p:cNvSpPr>
            <a:spLocks noGrp="1"/>
          </p:cNvSpPr>
          <p:nvPr>
            <p:ph type="sldNum" sz="quarter" idx="12"/>
          </p:nvPr>
        </p:nvSpPr>
        <p:spPr/>
        <p:txBody>
          <a:bodyPr/>
          <a:lstStyle/>
          <a:p>
            <a:fld id="{C5C3056E-1632-4A65-A24F-3F10A1450A6E}" type="slidenum">
              <a:rPr lang="en-US" noProof="0" smtClean="0"/>
              <a:t>‹#›</a:t>
            </a:fld>
            <a:endParaRPr lang="en-US" noProof="0" dirty="0"/>
          </a:p>
        </p:txBody>
      </p:sp>
      <p:sp>
        <p:nvSpPr>
          <p:cNvPr id="9" name="Title 1">
            <a:extLst>
              <a:ext uri="{FF2B5EF4-FFF2-40B4-BE49-F238E27FC236}">
                <a16:creationId xmlns:a16="http://schemas.microsoft.com/office/drawing/2014/main" id="{5CEC16FA-81A4-6F41-9FCE-6262A4533E5C}"/>
              </a:ext>
            </a:extLst>
          </p:cNvPr>
          <p:cNvSpPr>
            <a:spLocks noGrp="1"/>
          </p:cNvSpPr>
          <p:nvPr>
            <p:ph type="title"/>
          </p:nvPr>
        </p:nvSpPr>
        <p:spPr>
          <a:xfrm>
            <a:off x="581193" y="729658"/>
            <a:ext cx="11029616" cy="988332"/>
          </a:xfrm>
        </p:spPr>
        <p:txBody>
          <a:bodyPr anchor="ctr" anchorCtr="0">
            <a:normAutofit/>
          </a:bodyPr>
          <a:lstStyle>
            <a:lvl1pPr algn="ctr">
              <a:defRPr sz="4000"/>
            </a:lvl1pPr>
          </a:lstStyle>
          <a:p>
            <a:r>
              <a:rPr lang="en-US" noProof="0"/>
              <a:t>Click to edit Master title style</a:t>
            </a:r>
          </a:p>
        </p:txBody>
      </p:sp>
    </p:spTree>
    <p:extLst>
      <p:ext uri="{BB962C8B-B14F-4D97-AF65-F5344CB8AC3E}">
        <p14:creationId xmlns:p14="http://schemas.microsoft.com/office/powerpoint/2010/main" val="15454458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rgbClr val="903163"/>
                </a:solidFill>
              </a:defRPr>
            </a:lvl1pPr>
          </a:lstStyle>
          <a:p>
            <a:fld id="{E2E361C1-C0E3-47DF-8509-372F2F8B74E4}" type="datetime8">
              <a:rPr lang="en-US" noProof="0" smtClean="0"/>
              <a:pPr/>
              <a:t>12/10/2020 9:47 AM</a:t>
            </a:fld>
            <a:endParaRPr lang="en-US" noProof="0" dirty="0"/>
          </a:p>
        </p:txBody>
      </p:sp>
      <p:sp>
        <p:nvSpPr>
          <p:cNvPr id="3" name="Footer Placeholder 2"/>
          <p:cNvSpPr>
            <a:spLocks noGrp="1"/>
          </p:cNvSpPr>
          <p:nvPr>
            <p:ph type="ftr" sz="quarter" idx="11"/>
          </p:nvPr>
        </p:nvSpPr>
        <p:spPr/>
        <p:txBody>
          <a:bodyPr/>
          <a:lstStyle>
            <a:lvl1pPr>
              <a:defRPr>
                <a:solidFill>
                  <a:srgbClr val="903163"/>
                </a:solidFill>
              </a:defRPr>
            </a:lvl1pPr>
          </a:lstStyle>
          <a:p>
            <a:r>
              <a:rPr lang="en-US" noProof="0" dirty="0"/>
              <a:t>ADD A FOOTER</a:t>
            </a:r>
          </a:p>
        </p:txBody>
      </p:sp>
      <p:sp>
        <p:nvSpPr>
          <p:cNvPr id="4" name="Slide Number Placeholder 3"/>
          <p:cNvSpPr>
            <a:spLocks noGrp="1"/>
          </p:cNvSpPr>
          <p:nvPr>
            <p:ph type="sldNum" sz="quarter" idx="12"/>
          </p:nvPr>
        </p:nvSpPr>
        <p:spPr/>
        <p:txBody>
          <a:bodyPr/>
          <a:lstStyle>
            <a:lvl1pPr>
              <a:defRPr>
                <a:solidFill>
                  <a:srgbClr val="903163"/>
                </a:solidFill>
              </a:defRPr>
            </a:lvl1pPr>
          </a:lstStyle>
          <a:p>
            <a:fld id="{C5C3056E-1632-4A65-A24F-3F10A1450A6E}" type="slidenum">
              <a:rPr lang="en-US" noProof="0" smtClean="0"/>
              <a:pPr/>
              <a:t>‹#›</a:t>
            </a:fld>
            <a:endParaRPr lang="en-US" noProof="0" dirty="0"/>
          </a:p>
        </p:txBody>
      </p:sp>
      <p:sp>
        <p:nvSpPr>
          <p:cNvPr id="5" name="Title 4">
            <a:extLst>
              <a:ext uri="{FF2B5EF4-FFF2-40B4-BE49-F238E27FC236}">
                <a16:creationId xmlns:a16="http://schemas.microsoft.com/office/drawing/2014/main" id="{DFBB0525-CFF9-4A39-B5EA-579253994F60}"/>
              </a:ext>
            </a:extLst>
          </p:cNvPr>
          <p:cNvSpPr>
            <a:spLocks noGrp="1"/>
          </p:cNvSpPr>
          <p:nvPr>
            <p:ph type="title"/>
          </p:nvPr>
        </p:nvSpPr>
        <p:spPr/>
        <p:txBody>
          <a:bodyPr/>
          <a:lstStyle>
            <a:lvl1pPr>
              <a:defRPr>
                <a:solidFill>
                  <a:schemeClr val="tx1"/>
                </a:solidFill>
              </a:defRPr>
            </a:lvl1pPr>
          </a:lstStyle>
          <a:p>
            <a:r>
              <a:rPr lang="en-US" noProof="0"/>
              <a:t>Click to edit Master title style</a:t>
            </a:r>
          </a:p>
        </p:txBody>
      </p:sp>
    </p:spTree>
    <p:extLst>
      <p:ext uri="{BB962C8B-B14F-4D97-AF65-F5344CB8AC3E}">
        <p14:creationId xmlns:p14="http://schemas.microsoft.com/office/powerpoint/2010/main" val="7858699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gradFill flip="none" rotWithShape="1">
          <a:gsLst>
            <a:gs pos="0">
              <a:schemeClr val="bg1">
                <a:tint val="90000"/>
                <a:lumMod val="110000"/>
              </a:schemeClr>
            </a:gs>
            <a:gs pos="100000">
              <a:schemeClr val="accent4">
                <a:lumMod val="60000"/>
                <a:lumOff val="40000"/>
              </a:schemeClr>
            </a:gs>
          </a:gsLst>
          <a:path path="circle">
            <a:fillToRect l="50000" t="50000" r="100000" b="10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noProof="0"/>
              <a:t>Click to edit Master title style</a:t>
            </a:r>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t" anchorCtr="0">
            <a:norm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1E4BA81B-A36E-46D5-918F-749D311F4B4A}" type="datetime8">
              <a:rPr lang="en-US" noProof="0" smtClean="0"/>
              <a:t>12/10/2020 9:47 AM</a:t>
            </a:fld>
            <a:endParaRPr lang="en-US" noProof="0"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r>
              <a:rPr lang="en-US" noProof="0" dirty="0"/>
              <a:t>ADD A FOOTER</a:t>
            </a:r>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C5C3056E-1632-4A65-A24F-3F10A1450A6E}" type="slidenum">
              <a:rPr lang="en-US" noProof="0" smtClean="0"/>
              <a:t>‹#›</a:t>
            </a:fld>
            <a:endParaRPr lang="en-US" noProof="0"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8707312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2" r:id="rId3"/>
    <p:sldLayoutId id="2147483663" r:id="rId4"/>
    <p:sldLayoutId id="2147483664" r:id="rId5"/>
    <p:sldLayoutId id="2147483665" r:id="rId6"/>
    <p:sldLayoutId id="2147483673" r:id="rId7"/>
    <p:sldLayoutId id="2147483666" r:id="rId8"/>
    <p:sldLayoutId id="2147483667" r:id="rId9"/>
    <p:sldLayoutId id="2147483668" r:id="rId10"/>
    <p:sldLayoutId id="2147483669" r:id="rId11"/>
  </p:sldLayoutIdLst>
  <p:hf sldNum="0" hdr="0" ftr="0" dt="0"/>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openxmlformats.org/officeDocument/2006/relationships/image" Target="../media/image22.jpeg"/><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26.jpe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png"/><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3.png"/><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slideLayout" Target="../slideLayouts/slideLayout2.xml"/><Relationship Id="rId7" Type="http://schemas.openxmlformats.org/officeDocument/2006/relationships/image" Target="../media/image7.jpe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jpeg"/><Relationship Id="rId11" Type="http://schemas.openxmlformats.org/officeDocument/2006/relationships/image" Target="../media/image3.pn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png"/><Relationship Id="rId5" Type="http://schemas.openxmlformats.org/officeDocument/2006/relationships/hyperlink" Target="http://qualifications.pearson.com/en/qualifications/edexcel-gcses/geography-b-2016.html" TargetMode="External"/><Relationship Id="rId4" Type="http://schemas.openxmlformats.org/officeDocument/2006/relationships/hyperlink" Target="http://www.desborough.org.uk/academics/geography/#1524148811475-fb396b7c-026c" TargetMode="Externa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video" Target="https://www.youtube.com/embed/5FVgg_u3auA" TargetMode="External"/><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itle">
            <a:extLst>
              <a:ext uri="{FF2B5EF4-FFF2-40B4-BE49-F238E27FC236}">
                <a16:creationId xmlns:a16="http://schemas.microsoft.com/office/drawing/2014/main" id="{1CF94250-8D97-401F-A36C-5B5DB39DDD59}"/>
              </a:ext>
            </a:extLst>
          </p:cNvPr>
          <p:cNvSpPr>
            <a:spLocks noGrp="1"/>
          </p:cNvSpPr>
          <p:nvPr>
            <p:ph type="ctrTitle"/>
          </p:nvPr>
        </p:nvSpPr>
        <p:spPr/>
        <p:txBody>
          <a:bodyPr>
            <a:normAutofit fontScale="90000"/>
          </a:bodyPr>
          <a:lstStyle/>
          <a:p>
            <a:r>
              <a:rPr lang="en-US" dirty="0"/>
              <a:t>GCSE GEOGRAPHY at </a:t>
            </a:r>
            <a:r>
              <a:rPr lang="en-US" dirty="0" err="1"/>
              <a:t>desborough</a:t>
            </a:r>
            <a:r>
              <a:rPr lang="en-US" dirty="0"/>
              <a:t> College </a:t>
            </a:r>
          </a:p>
        </p:txBody>
      </p:sp>
      <p:sp>
        <p:nvSpPr>
          <p:cNvPr id="3" name="Subtitle 2" descr="subtitle">
            <a:extLst>
              <a:ext uri="{FF2B5EF4-FFF2-40B4-BE49-F238E27FC236}">
                <a16:creationId xmlns:a16="http://schemas.microsoft.com/office/drawing/2014/main" id="{6D55F7CC-C3DE-41F7-8BE1-39A9489FC047}"/>
              </a:ext>
            </a:extLst>
          </p:cNvPr>
          <p:cNvSpPr>
            <a:spLocks noGrp="1"/>
          </p:cNvSpPr>
          <p:nvPr>
            <p:ph type="subTitle" idx="1"/>
          </p:nvPr>
        </p:nvSpPr>
        <p:spPr/>
        <p:txBody>
          <a:bodyPr/>
          <a:lstStyle/>
          <a:p>
            <a:endParaRPr lang="en-US" dirty="0"/>
          </a:p>
        </p:txBody>
      </p:sp>
      <p:pic>
        <p:nvPicPr>
          <p:cNvPr id="5" name="Picture 4"/>
          <p:cNvPicPr>
            <a:picLocks noChangeAspect="1"/>
          </p:cNvPicPr>
          <p:nvPr/>
        </p:nvPicPr>
        <p:blipFill>
          <a:blip r:embed="rId4"/>
          <a:stretch>
            <a:fillRect/>
          </a:stretch>
        </p:blipFill>
        <p:spPr>
          <a:xfrm>
            <a:off x="4753992" y="3416072"/>
            <a:ext cx="2647950" cy="1724025"/>
          </a:xfrm>
          <a:prstGeom prst="rect">
            <a:avLst/>
          </a:prstGeom>
        </p:spPr>
      </p:pic>
      <p:pic>
        <p:nvPicPr>
          <p:cNvPr id="6" name="Picture 5"/>
          <p:cNvPicPr>
            <a:picLocks noChangeAspect="1"/>
          </p:cNvPicPr>
          <p:nvPr/>
        </p:nvPicPr>
        <p:blipFill>
          <a:blip r:embed="rId5"/>
          <a:stretch>
            <a:fillRect/>
          </a:stretch>
        </p:blipFill>
        <p:spPr>
          <a:xfrm>
            <a:off x="741181" y="4895306"/>
            <a:ext cx="1095375" cy="1143000"/>
          </a:xfrm>
          <a:prstGeom prst="rect">
            <a:avLst/>
          </a:prstGeom>
        </p:spPr>
      </p:pic>
      <p:pic>
        <p:nvPicPr>
          <p:cNvPr id="7" name="Picture 6"/>
          <p:cNvPicPr>
            <a:picLocks noChangeAspect="1"/>
          </p:cNvPicPr>
          <p:nvPr/>
        </p:nvPicPr>
        <p:blipFill>
          <a:blip r:embed="rId5"/>
          <a:stretch>
            <a:fillRect/>
          </a:stretch>
        </p:blipFill>
        <p:spPr>
          <a:xfrm>
            <a:off x="10409696" y="4895306"/>
            <a:ext cx="1095375" cy="1143000"/>
          </a:xfrm>
          <a:prstGeom prst="rect">
            <a:avLst/>
          </a:prstGeom>
        </p:spPr>
      </p:pic>
      <p:pic>
        <p:nvPicPr>
          <p:cNvPr id="8" name="Audio 7">
            <a:hlinkClick r:id="" action="ppaction://media"/>
            <a:extLst>
              <a:ext uri="{FF2B5EF4-FFF2-40B4-BE49-F238E27FC236}">
                <a16:creationId xmlns:a16="http://schemas.microsoft.com/office/drawing/2014/main" id="{D7B25EF6-0B9C-448C-9DDD-448949B001C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394075835"/>
      </p:ext>
    </p:extLst>
  </p:cSld>
  <p:clrMapOvr>
    <a:masterClrMapping/>
  </p:clrMapOvr>
  <mc:AlternateContent xmlns:mc="http://schemas.openxmlformats.org/markup-compatibility/2006">
    <mc:Choice xmlns:p14="http://schemas.microsoft.com/office/powerpoint/2010/main" Requires="p14">
      <p:transition spd="slow" p14:dur="2000" advTm="12740"/>
    </mc:Choice>
    <mc:Fallback>
      <p:transition spd="slow" advTm="127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4764272"/>
              </p:ext>
            </p:extLst>
          </p:nvPr>
        </p:nvGraphicFramePr>
        <p:xfrm>
          <a:off x="581193" y="1867988"/>
          <a:ext cx="11029616" cy="4885508"/>
        </p:xfrm>
        <a:graphic>
          <a:graphicData uri="http://schemas.openxmlformats.org/drawingml/2006/table">
            <a:tbl>
              <a:tblPr firstRow="1" firstCol="1" bandRow="1">
                <a:tableStyleId>{5C22544A-7EE6-4342-B048-85BDC9FD1C3A}</a:tableStyleId>
              </a:tblPr>
              <a:tblGrid>
                <a:gridCol w="3547578">
                  <a:extLst>
                    <a:ext uri="{9D8B030D-6E8A-4147-A177-3AD203B41FA5}">
                      <a16:colId xmlns:a16="http://schemas.microsoft.com/office/drawing/2014/main" val="3952169679"/>
                    </a:ext>
                  </a:extLst>
                </a:gridCol>
                <a:gridCol w="3782607">
                  <a:extLst>
                    <a:ext uri="{9D8B030D-6E8A-4147-A177-3AD203B41FA5}">
                      <a16:colId xmlns:a16="http://schemas.microsoft.com/office/drawing/2014/main" val="698764562"/>
                    </a:ext>
                  </a:extLst>
                </a:gridCol>
                <a:gridCol w="3699431">
                  <a:extLst>
                    <a:ext uri="{9D8B030D-6E8A-4147-A177-3AD203B41FA5}">
                      <a16:colId xmlns:a16="http://schemas.microsoft.com/office/drawing/2014/main" val="3471146609"/>
                    </a:ext>
                  </a:extLst>
                </a:gridCol>
              </a:tblGrid>
              <a:tr h="239733">
                <a:tc gridSpan="3">
                  <a:txBody>
                    <a:bodyPr/>
                    <a:lstStyle/>
                    <a:p>
                      <a:pPr algn="ctr">
                        <a:lnSpc>
                          <a:spcPct val="107000"/>
                        </a:lnSpc>
                        <a:spcAft>
                          <a:spcPts val="0"/>
                        </a:spcAft>
                      </a:pPr>
                      <a:r>
                        <a:rPr lang="en-GB" sz="1400">
                          <a:effectLst/>
                        </a:rPr>
                        <a:t>Paper – People and Environment Issues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3248" marR="63248"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943136587"/>
                  </a:ext>
                </a:extLst>
              </a:tr>
              <a:tr h="239733">
                <a:tc>
                  <a:txBody>
                    <a:bodyPr/>
                    <a:lstStyle/>
                    <a:p>
                      <a:pPr algn="ctr">
                        <a:lnSpc>
                          <a:spcPct val="107000"/>
                        </a:lnSpc>
                        <a:spcAft>
                          <a:spcPts val="0"/>
                        </a:spcAft>
                      </a:pPr>
                      <a:r>
                        <a:rPr lang="en-GB" sz="1400">
                          <a:effectLst/>
                        </a:rPr>
                        <a:t>Section 7 – People and Environment Issues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3248" marR="63248" marT="0" marB="0"/>
                </a:tc>
                <a:tc>
                  <a:txBody>
                    <a:bodyPr/>
                    <a:lstStyle/>
                    <a:p>
                      <a:pPr algn="ctr">
                        <a:lnSpc>
                          <a:spcPct val="107000"/>
                        </a:lnSpc>
                        <a:spcAft>
                          <a:spcPts val="0"/>
                        </a:spcAft>
                      </a:pPr>
                      <a:r>
                        <a:rPr lang="en-GB" sz="1400">
                          <a:effectLst/>
                        </a:rPr>
                        <a:t>Section 8 – Forests Under Threat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3248" marR="63248" marT="0" marB="0"/>
                </a:tc>
                <a:tc>
                  <a:txBody>
                    <a:bodyPr/>
                    <a:lstStyle/>
                    <a:p>
                      <a:pPr algn="ctr">
                        <a:lnSpc>
                          <a:spcPct val="107000"/>
                        </a:lnSpc>
                        <a:spcAft>
                          <a:spcPts val="0"/>
                        </a:spcAft>
                      </a:pPr>
                      <a:r>
                        <a:rPr lang="en-GB" sz="1400">
                          <a:effectLst/>
                        </a:rPr>
                        <a:t>Section 9 – Consuming Energy Resources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3248" marR="63248" marT="0" marB="0"/>
                </a:tc>
                <a:extLst>
                  <a:ext uri="{0D108BD9-81ED-4DB2-BD59-A6C34878D82A}">
                    <a16:rowId xmlns:a16="http://schemas.microsoft.com/office/drawing/2014/main" val="967750127"/>
                  </a:ext>
                </a:extLst>
              </a:tr>
              <a:tr h="3595990">
                <a:tc>
                  <a:txBody>
                    <a:bodyPr/>
                    <a:lstStyle/>
                    <a:p>
                      <a:pPr marL="342900" lvl="0" indent="-342900">
                        <a:lnSpc>
                          <a:spcPct val="107000"/>
                        </a:lnSpc>
                        <a:spcAft>
                          <a:spcPts val="0"/>
                        </a:spcAft>
                        <a:buFont typeface="+mj-lt"/>
                        <a:buAutoNum type="arabicPeriod"/>
                      </a:pPr>
                      <a:r>
                        <a:rPr lang="en-GB" sz="1400">
                          <a:effectLst/>
                        </a:rPr>
                        <a:t>Global Distribution of Biomes</a:t>
                      </a:r>
                      <a:endParaRPr lang="en-GB" sz="1100">
                        <a:effectLst/>
                      </a:endParaRPr>
                    </a:p>
                    <a:p>
                      <a:pPr marL="342900" lvl="0" indent="-342900">
                        <a:lnSpc>
                          <a:spcPct val="107000"/>
                        </a:lnSpc>
                        <a:spcAft>
                          <a:spcPts val="0"/>
                        </a:spcAft>
                        <a:buFont typeface="+mj-lt"/>
                        <a:buAutoNum type="arabicPeriod"/>
                      </a:pPr>
                      <a:r>
                        <a:rPr lang="en-GB" sz="1400">
                          <a:effectLst/>
                        </a:rPr>
                        <a:t>Local factors </a:t>
                      </a:r>
                      <a:endParaRPr lang="en-GB" sz="1100">
                        <a:effectLst/>
                      </a:endParaRPr>
                    </a:p>
                    <a:p>
                      <a:pPr marL="342900" lvl="0" indent="-342900">
                        <a:lnSpc>
                          <a:spcPct val="107000"/>
                        </a:lnSpc>
                        <a:spcAft>
                          <a:spcPts val="0"/>
                        </a:spcAft>
                        <a:buFont typeface="+mj-lt"/>
                        <a:buAutoNum type="arabicPeriod"/>
                      </a:pPr>
                      <a:r>
                        <a:rPr lang="en-GB" sz="1400">
                          <a:effectLst/>
                        </a:rPr>
                        <a:t>Clime graphs</a:t>
                      </a:r>
                      <a:endParaRPr lang="en-GB" sz="1100">
                        <a:effectLst/>
                      </a:endParaRPr>
                    </a:p>
                    <a:p>
                      <a:pPr marL="342900" lvl="0" indent="-342900">
                        <a:lnSpc>
                          <a:spcPct val="107000"/>
                        </a:lnSpc>
                        <a:spcAft>
                          <a:spcPts val="0"/>
                        </a:spcAft>
                        <a:buFont typeface="+mj-lt"/>
                        <a:buAutoNum type="arabicPeriod"/>
                      </a:pPr>
                      <a:r>
                        <a:rPr lang="en-GB" sz="1400">
                          <a:effectLst/>
                        </a:rPr>
                        <a:t>A life support system </a:t>
                      </a:r>
                      <a:endParaRPr lang="en-GB" sz="1100">
                        <a:effectLst/>
                      </a:endParaRPr>
                    </a:p>
                    <a:p>
                      <a:pPr marL="342900" lvl="0" indent="-342900">
                        <a:lnSpc>
                          <a:spcPct val="107000"/>
                        </a:lnSpc>
                        <a:spcAft>
                          <a:spcPts val="0"/>
                        </a:spcAft>
                        <a:buFont typeface="+mj-lt"/>
                        <a:buAutoNum type="arabicPeriod"/>
                      </a:pPr>
                      <a:r>
                        <a:rPr lang="en-GB" sz="1400">
                          <a:effectLst/>
                        </a:rPr>
                        <a:t>Biomes and a global service</a:t>
                      </a:r>
                      <a:endParaRPr lang="en-GB" sz="1100">
                        <a:effectLst/>
                      </a:endParaRPr>
                    </a:p>
                    <a:p>
                      <a:pPr marL="342900" lvl="0" indent="-342900">
                        <a:lnSpc>
                          <a:spcPct val="107000"/>
                        </a:lnSpc>
                        <a:spcAft>
                          <a:spcPts val="0"/>
                        </a:spcAft>
                        <a:buFont typeface="+mj-lt"/>
                        <a:buAutoNum type="arabicPeriod"/>
                      </a:pPr>
                      <a:r>
                        <a:rPr lang="en-GB" sz="1400">
                          <a:effectLst/>
                        </a:rPr>
                        <a:t>Population versus resources</a:t>
                      </a:r>
                      <a:endParaRPr lang="en-GB" sz="1100">
                        <a:effectLst/>
                      </a:endParaRPr>
                    </a:p>
                    <a:p>
                      <a:pPr marL="342900" lvl="0" indent="-342900">
                        <a:lnSpc>
                          <a:spcPct val="107000"/>
                        </a:lnSpc>
                        <a:spcAft>
                          <a:spcPts val="0"/>
                        </a:spcAft>
                        <a:buFont typeface="+mj-lt"/>
                        <a:buAutoNum type="arabicPeriod"/>
                      </a:pPr>
                      <a:r>
                        <a:rPr lang="en-GB" sz="1400">
                          <a:effectLst/>
                        </a:rPr>
                        <a:t>Revision techniques </a:t>
                      </a:r>
                      <a:endParaRPr lang="en-GB" sz="1100">
                        <a:effectLst/>
                      </a:endParaRPr>
                    </a:p>
                    <a:p>
                      <a:pPr marL="342900" lvl="0" indent="-342900">
                        <a:lnSpc>
                          <a:spcPct val="107000"/>
                        </a:lnSpc>
                        <a:spcAft>
                          <a:spcPts val="0"/>
                        </a:spcAft>
                        <a:buFont typeface="+mj-lt"/>
                        <a:buAutoNum type="arabicPeriod"/>
                      </a:pPr>
                      <a:r>
                        <a:rPr lang="en-GB" sz="1400">
                          <a:effectLst/>
                        </a:rPr>
                        <a:t>Assessment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3248" marR="63248" marT="0" marB="0"/>
                </a:tc>
                <a:tc>
                  <a:txBody>
                    <a:bodyPr/>
                    <a:lstStyle/>
                    <a:p>
                      <a:pPr marL="342900" lvl="0" indent="-342900">
                        <a:lnSpc>
                          <a:spcPct val="107000"/>
                        </a:lnSpc>
                        <a:spcAft>
                          <a:spcPts val="0"/>
                        </a:spcAft>
                        <a:buFont typeface="+mj-lt"/>
                        <a:buAutoNum type="arabicPeriod"/>
                      </a:pPr>
                      <a:r>
                        <a:rPr lang="en-GB" sz="1400">
                          <a:effectLst/>
                        </a:rPr>
                        <a:t>Structure, functioning and adaptations of the TRF </a:t>
                      </a:r>
                      <a:endParaRPr lang="en-GB" sz="1100">
                        <a:effectLst/>
                      </a:endParaRPr>
                    </a:p>
                    <a:p>
                      <a:pPr marL="342900" lvl="0" indent="-342900">
                        <a:lnSpc>
                          <a:spcPct val="107000"/>
                        </a:lnSpc>
                        <a:spcAft>
                          <a:spcPts val="0"/>
                        </a:spcAft>
                        <a:buFont typeface="+mj-lt"/>
                        <a:buAutoNum type="arabicPeriod"/>
                      </a:pPr>
                      <a:r>
                        <a:rPr lang="en-GB" sz="1400">
                          <a:effectLst/>
                        </a:rPr>
                        <a:t>Rainforests and Biodiversity </a:t>
                      </a:r>
                      <a:endParaRPr lang="en-GB" sz="1100">
                        <a:effectLst/>
                      </a:endParaRPr>
                    </a:p>
                    <a:p>
                      <a:pPr marL="342900" lvl="0" indent="-342900">
                        <a:lnSpc>
                          <a:spcPct val="107000"/>
                        </a:lnSpc>
                        <a:spcAft>
                          <a:spcPts val="0"/>
                        </a:spcAft>
                        <a:buFont typeface="+mj-lt"/>
                        <a:buAutoNum type="arabicPeriod"/>
                      </a:pPr>
                      <a:r>
                        <a:rPr lang="en-GB" sz="1400">
                          <a:effectLst/>
                        </a:rPr>
                        <a:t>Plants and animals adapted to living in the Taiga </a:t>
                      </a:r>
                      <a:endParaRPr lang="en-GB" sz="1100">
                        <a:effectLst/>
                      </a:endParaRPr>
                    </a:p>
                    <a:p>
                      <a:pPr marL="342900" lvl="0" indent="-342900">
                        <a:lnSpc>
                          <a:spcPct val="107000"/>
                        </a:lnSpc>
                        <a:spcAft>
                          <a:spcPts val="0"/>
                        </a:spcAft>
                        <a:buFont typeface="+mj-lt"/>
                        <a:buAutoNum type="arabicPeriod"/>
                      </a:pPr>
                      <a:r>
                        <a:rPr lang="en-GB" sz="1400">
                          <a:effectLst/>
                        </a:rPr>
                        <a:t>Threatened tropical rainforests </a:t>
                      </a:r>
                      <a:endParaRPr lang="en-GB" sz="1100">
                        <a:effectLst/>
                      </a:endParaRPr>
                    </a:p>
                    <a:p>
                      <a:pPr marL="342900" lvl="0" indent="-342900">
                        <a:lnSpc>
                          <a:spcPct val="107000"/>
                        </a:lnSpc>
                        <a:spcAft>
                          <a:spcPts val="0"/>
                        </a:spcAft>
                        <a:buFont typeface="+mj-lt"/>
                        <a:buAutoNum type="arabicPeriod"/>
                      </a:pPr>
                      <a:r>
                        <a:rPr lang="en-GB" sz="1400">
                          <a:effectLst/>
                        </a:rPr>
                        <a:t>Tropical rainforests and climate change </a:t>
                      </a:r>
                      <a:endParaRPr lang="en-GB" sz="1100">
                        <a:effectLst/>
                      </a:endParaRPr>
                    </a:p>
                    <a:p>
                      <a:pPr marL="342900" lvl="0" indent="-342900">
                        <a:lnSpc>
                          <a:spcPct val="107000"/>
                        </a:lnSpc>
                        <a:spcAft>
                          <a:spcPts val="0"/>
                        </a:spcAft>
                        <a:buFont typeface="+mj-lt"/>
                        <a:buAutoNum type="arabicPeriod"/>
                      </a:pPr>
                      <a:r>
                        <a:rPr lang="en-GB" sz="1400">
                          <a:effectLst/>
                        </a:rPr>
                        <a:t>Taiga threatened by commercial development </a:t>
                      </a:r>
                      <a:endParaRPr lang="en-GB" sz="1100">
                        <a:effectLst/>
                      </a:endParaRPr>
                    </a:p>
                    <a:p>
                      <a:pPr marL="342900" lvl="0" indent="-342900">
                        <a:lnSpc>
                          <a:spcPct val="107000"/>
                        </a:lnSpc>
                        <a:spcAft>
                          <a:spcPts val="0"/>
                        </a:spcAft>
                        <a:buFont typeface="+mj-lt"/>
                        <a:buAutoNum type="arabicPeriod"/>
                      </a:pPr>
                      <a:r>
                        <a:rPr lang="en-GB" sz="1400">
                          <a:effectLst/>
                        </a:rPr>
                        <a:t>What is reducing biodiversity in the Taiga </a:t>
                      </a:r>
                      <a:endParaRPr lang="en-GB" sz="1100">
                        <a:effectLst/>
                      </a:endParaRPr>
                    </a:p>
                    <a:p>
                      <a:pPr marL="342900" lvl="0" indent="-342900">
                        <a:lnSpc>
                          <a:spcPct val="107000"/>
                        </a:lnSpc>
                        <a:spcAft>
                          <a:spcPts val="0"/>
                        </a:spcAft>
                        <a:buFont typeface="+mj-lt"/>
                        <a:buAutoNum type="arabicPeriod"/>
                      </a:pPr>
                      <a:r>
                        <a:rPr lang="en-GB" sz="1400">
                          <a:effectLst/>
                        </a:rPr>
                        <a:t>Global actions protecting the rainforest </a:t>
                      </a:r>
                      <a:endParaRPr lang="en-GB" sz="1100">
                        <a:effectLst/>
                      </a:endParaRPr>
                    </a:p>
                    <a:p>
                      <a:pPr marL="342900" lvl="0" indent="-342900">
                        <a:lnSpc>
                          <a:spcPct val="107000"/>
                        </a:lnSpc>
                        <a:spcAft>
                          <a:spcPts val="0"/>
                        </a:spcAft>
                        <a:buFont typeface="+mj-lt"/>
                        <a:buAutoNum type="arabicPeriod"/>
                      </a:pPr>
                      <a:r>
                        <a:rPr lang="en-GB" sz="1400">
                          <a:effectLst/>
                        </a:rPr>
                        <a:t>Managing TRF sustainably </a:t>
                      </a:r>
                      <a:endParaRPr lang="en-GB" sz="1100">
                        <a:effectLst/>
                      </a:endParaRPr>
                    </a:p>
                    <a:p>
                      <a:pPr marL="342900" lvl="0" indent="-342900">
                        <a:lnSpc>
                          <a:spcPct val="107000"/>
                        </a:lnSpc>
                        <a:spcAft>
                          <a:spcPts val="0"/>
                        </a:spcAft>
                        <a:buFont typeface="+mj-lt"/>
                        <a:buAutoNum type="arabicPeriod"/>
                      </a:pPr>
                      <a:r>
                        <a:rPr lang="en-GB" sz="1400">
                          <a:effectLst/>
                        </a:rPr>
                        <a:t>Managing Taiga sustainably </a:t>
                      </a:r>
                      <a:endParaRPr lang="en-GB" sz="1100">
                        <a:effectLst/>
                      </a:endParaRPr>
                    </a:p>
                    <a:p>
                      <a:pPr marL="342900" lvl="0" indent="-342900">
                        <a:lnSpc>
                          <a:spcPct val="107000"/>
                        </a:lnSpc>
                        <a:spcAft>
                          <a:spcPts val="0"/>
                        </a:spcAft>
                        <a:buFont typeface="+mj-lt"/>
                        <a:buAutoNum type="arabicPeriod"/>
                      </a:pPr>
                      <a:r>
                        <a:rPr lang="en-GB" sz="1400">
                          <a:effectLst/>
                        </a:rPr>
                        <a:t>Revision techniques </a:t>
                      </a:r>
                      <a:endParaRPr lang="en-GB" sz="1100">
                        <a:effectLst/>
                      </a:endParaRPr>
                    </a:p>
                    <a:p>
                      <a:pPr marL="342900" lvl="0" indent="-342900">
                        <a:lnSpc>
                          <a:spcPct val="107000"/>
                        </a:lnSpc>
                        <a:spcAft>
                          <a:spcPts val="0"/>
                        </a:spcAft>
                        <a:buFont typeface="+mj-lt"/>
                        <a:buAutoNum type="arabicPeriod"/>
                      </a:pPr>
                      <a:r>
                        <a:rPr lang="en-GB" sz="1400">
                          <a:effectLst/>
                        </a:rPr>
                        <a:t>Assessment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3248" marR="63248" marT="0" marB="0"/>
                </a:tc>
                <a:tc>
                  <a:txBody>
                    <a:bodyPr/>
                    <a:lstStyle/>
                    <a:p>
                      <a:pPr marL="342900" lvl="0" indent="-342900">
                        <a:lnSpc>
                          <a:spcPct val="107000"/>
                        </a:lnSpc>
                        <a:spcAft>
                          <a:spcPts val="0"/>
                        </a:spcAft>
                        <a:buFont typeface="+mj-lt"/>
                        <a:buAutoNum type="arabicPeriod"/>
                      </a:pPr>
                      <a:r>
                        <a:rPr lang="en-GB" sz="1400">
                          <a:effectLst/>
                        </a:rPr>
                        <a:t>Energy resource classification </a:t>
                      </a:r>
                      <a:endParaRPr lang="en-GB" sz="1100">
                        <a:effectLst/>
                      </a:endParaRPr>
                    </a:p>
                    <a:p>
                      <a:pPr marL="342900" lvl="0" indent="-342900">
                        <a:lnSpc>
                          <a:spcPct val="107000"/>
                        </a:lnSpc>
                        <a:spcAft>
                          <a:spcPts val="0"/>
                        </a:spcAft>
                        <a:buFont typeface="+mj-lt"/>
                        <a:buAutoNum type="arabicPeriod"/>
                      </a:pPr>
                      <a:r>
                        <a:rPr lang="en-GB" sz="1400">
                          <a:effectLst/>
                        </a:rPr>
                        <a:t>Patterns of energy use </a:t>
                      </a:r>
                      <a:endParaRPr lang="en-GB" sz="1100">
                        <a:effectLst/>
                      </a:endParaRPr>
                    </a:p>
                    <a:p>
                      <a:pPr marL="342900" lvl="0" indent="-342900">
                        <a:lnSpc>
                          <a:spcPct val="107000"/>
                        </a:lnSpc>
                        <a:spcAft>
                          <a:spcPts val="0"/>
                        </a:spcAft>
                        <a:buFont typeface="+mj-lt"/>
                        <a:buAutoNum type="arabicPeriod"/>
                      </a:pPr>
                      <a:r>
                        <a:rPr lang="en-GB" sz="1400">
                          <a:effectLst/>
                        </a:rPr>
                        <a:t>Environmental impacts </a:t>
                      </a:r>
                      <a:endParaRPr lang="en-GB" sz="1100">
                        <a:effectLst/>
                      </a:endParaRPr>
                    </a:p>
                    <a:p>
                      <a:pPr marL="342900" lvl="0" indent="-342900">
                        <a:lnSpc>
                          <a:spcPct val="107000"/>
                        </a:lnSpc>
                        <a:spcAft>
                          <a:spcPts val="0"/>
                        </a:spcAft>
                        <a:buFont typeface="+mj-lt"/>
                        <a:buAutoNum type="arabicPeriod"/>
                      </a:pPr>
                      <a:r>
                        <a:rPr lang="en-GB" sz="1400">
                          <a:effectLst/>
                        </a:rPr>
                        <a:t>Oil 1 </a:t>
                      </a:r>
                      <a:endParaRPr lang="en-GB" sz="1100">
                        <a:effectLst/>
                      </a:endParaRPr>
                    </a:p>
                    <a:p>
                      <a:pPr marL="342900" lvl="0" indent="-342900">
                        <a:lnSpc>
                          <a:spcPct val="107000"/>
                        </a:lnSpc>
                        <a:spcAft>
                          <a:spcPts val="0"/>
                        </a:spcAft>
                        <a:buFont typeface="+mj-lt"/>
                        <a:buAutoNum type="arabicPeriod"/>
                      </a:pPr>
                      <a:r>
                        <a:rPr lang="en-GB" sz="1400">
                          <a:effectLst/>
                        </a:rPr>
                        <a:t>Oil 2 </a:t>
                      </a:r>
                      <a:endParaRPr lang="en-GB" sz="1100">
                        <a:effectLst/>
                      </a:endParaRPr>
                    </a:p>
                    <a:p>
                      <a:pPr marL="342900" lvl="0" indent="-342900">
                        <a:lnSpc>
                          <a:spcPct val="107000"/>
                        </a:lnSpc>
                        <a:spcAft>
                          <a:spcPts val="0"/>
                        </a:spcAft>
                        <a:buFont typeface="+mj-lt"/>
                        <a:buAutoNum type="arabicPeriod"/>
                      </a:pPr>
                      <a:r>
                        <a:rPr lang="en-GB" sz="1400">
                          <a:effectLst/>
                        </a:rPr>
                        <a:t>Economic benefits and costs </a:t>
                      </a:r>
                      <a:endParaRPr lang="en-GB" sz="1100">
                        <a:effectLst/>
                      </a:endParaRPr>
                    </a:p>
                    <a:p>
                      <a:pPr marL="342900" lvl="0" indent="-342900">
                        <a:lnSpc>
                          <a:spcPct val="107000"/>
                        </a:lnSpc>
                        <a:spcAft>
                          <a:spcPts val="0"/>
                        </a:spcAft>
                        <a:buFont typeface="+mj-lt"/>
                        <a:buAutoNum type="arabicPeriod"/>
                      </a:pPr>
                      <a:r>
                        <a:rPr lang="en-GB" sz="1400">
                          <a:effectLst/>
                        </a:rPr>
                        <a:t>Tar sands &amp; shale gas </a:t>
                      </a:r>
                      <a:endParaRPr lang="en-GB" sz="1100">
                        <a:effectLst/>
                      </a:endParaRPr>
                    </a:p>
                    <a:p>
                      <a:pPr marL="342900" lvl="0" indent="-342900">
                        <a:lnSpc>
                          <a:spcPct val="107000"/>
                        </a:lnSpc>
                        <a:spcAft>
                          <a:spcPts val="0"/>
                        </a:spcAft>
                        <a:buFont typeface="+mj-lt"/>
                        <a:buAutoNum type="arabicPeriod"/>
                      </a:pPr>
                      <a:r>
                        <a:rPr lang="en-GB" sz="1400">
                          <a:effectLst/>
                        </a:rPr>
                        <a:t>Energy efficiency </a:t>
                      </a:r>
                      <a:endParaRPr lang="en-GB" sz="1100">
                        <a:effectLst/>
                      </a:endParaRPr>
                    </a:p>
                    <a:p>
                      <a:pPr marL="342900" lvl="0" indent="-342900">
                        <a:lnSpc>
                          <a:spcPct val="107000"/>
                        </a:lnSpc>
                        <a:spcAft>
                          <a:spcPts val="0"/>
                        </a:spcAft>
                        <a:buFont typeface="+mj-lt"/>
                        <a:buAutoNum type="arabicPeriod"/>
                      </a:pPr>
                      <a:r>
                        <a:rPr lang="en-GB" sz="1400">
                          <a:effectLst/>
                        </a:rPr>
                        <a:t>Costs and benefits 1 </a:t>
                      </a:r>
                      <a:endParaRPr lang="en-GB" sz="1100">
                        <a:effectLst/>
                      </a:endParaRPr>
                    </a:p>
                    <a:p>
                      <a:pPr marL="342900" lvl="0" indent="-342900">
                        <a:lnSpc>
                          <a:spcPct val="107000"/>
                        </a:lnSpc>
                        <a:spcAft>
                          <a:spcPts val="0"/>
                        </a:spcAft>
                        <a:buFont typeface="+mj-lt"/>
                        <a:buAutoNum type="arabicPeriod"/>
                      </a:pPr>
                      <a:r>
                        <a:rPr lang="en-GB" sz="1400">
                          <a:effectLst/>
                        </a:rPr>
                        <a:t>Costs and benefits 2 </a:t>
                      </a:r>
                      <a:endParaRPr lang="en-GB" sz="1100">
                        <a:effectLst/>
                      </a:endParaRPr>
                    </a:p>
                    <a:p>
                      <a:pPr marL="342900" lvl="0" indent="-342900">
                        <a:lnSpc>
                          <a:spcPct val="107000"/>
                        </a:lnSpc>
                        <a:spcAft>
                          <a:spcPts val="0"/>
                        </a:spcAft>
                        <a:buFont typeface="+mj-lt"/>
                        <a:buAutoNum type="arabicPeriod"/>
                      </a:pPr>
                      <a:r>
                        <a:rPr lang="en-GB" sz="1400">
                          <a:effectLst/>
                        </a:rPr>
                        <a:t>Different views towards energy futures</a:t>
                      </a:r>
                      <a:endParaRPr lang="en-GB" sz="1100">
                        <a:effectLst/>
                      </a:endParaRPr>
                    </a:p>
                    <a:p>
                      <a:pPr marL="342900" lvl="0" indent="-342900">
                        <a:lnSpc>
                          <a:spcPct val="107000"/>
                        </a:lnSpc>
                        <a:spcAft>
                          <a:spcPts val="0"/>
                        </a:spcAft>
                        <a:buFont typeface="+mj-lt"/>
                        <a:buAutoNum type="arabicPeriod"/>
                      </a:pPr>
                      <a:r>
                        <a:rPr lang="en-GB" sz="1400">
                          <a:effectLst/>
                        </a:rPr>
                        <a:t>Attitudes towards renewable energy</a:t>
                      </a:r>
                      <a:endParaRPr lang="en-GB" sz="1100">
                        <a:effectLst/>
                      </a:endParaRPr>
                    </a:p>
                    <a:p>
                      <a:pPr marL="342900" lvl="0" indent="-342900">
                        <a:lnSpc>
                          <a:spcPct val="107000"/>
                        </a:lnSpc>
                        <a:spcAft>
                          <a:spcPts val="0"/>
                        </a:spcAft>
                        <a:buFont typeface="+mj-lt"/>
                        <a:buAutoNum type="arabicPeriod"/>
                      </a:pPr>
                      <a:r>
                        <a:rPr lang="en-GB" sz="1400">
                          <a:effectLst/>
                        </a:rPr>
                        <a:t>Revision techniques </a:t>
                      </a:r>
                      <a:endParaRPr lang="en-GB" sz="1100">
                        <a:effectLst/>
                      </a:endParaRPr>
                    </a:p>
                    <a:p>
                      <a:pPr marL="342900" lvl="0" indent="-342900">
                        <a:lnSpc>
                          <a:spcPct val="107000"/>
                        </a:lnSpc>
                        <a:spcAft>
                          <a:spcPts val="0"/>
                        </a:spcAft>
                        <a:buFont typeface="+mj-lt"/>
                        <a:buAutoNum type="arabicPeriod"/>
                      </a:pPr>
                      <a:r>
                        <a:rPr lang="en-GB" sz="1400">
                          <a:effectLst/>
                        </a:rPr>
                        <a:t>Assessment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3248" marR="63248" marT="0" marB="0"/>
                </a:tc>
                <a:extLst>
                  <a:ext uri="{0D108BD9-81ED-4DB2-BD59-A6C34878D82A}">
                    <a16:rowId xmlns:a16="http://schemas.microsoft.com/office/drawing/2014/main" val="2725836319"/>
                  </a:ext>
                </a:extLst>
              </a:tr>
              <a:tr h="330586">
                <a:tc gridSpan="3">
                  <a:txBody>
                    <a:bodyPr/>
                    <a:lstStyle/>
                    <a:p>
                      <a:pPr algn="ctr">
                        <a:lnSpc>
                          <a:spcPct val="107000"/>
                        </a:lnSpc>
                        <a:spcAft>
                          <a:spcPts val="0"/>
                        </a:spcAft>
                      </a:pPr>
                      <a:r>
                        <a:rPr lang="en-GB" sz="1400">
                          <a:effectLst/>
                        </a:rPr>
                        <a:t>Section 10 – Making a Geographical decision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3248" marR="63248"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499686548"/>
                  </a:ext>
                </a:extLst>
              </a:tr>
              <a:tr h="479466">
                <a:tc gridSpan="3">
                  <a:txBody>
                    <a:bodyPr/>
                    <a:lstStyle/>
                    <a:p>
                      <a:pPr>
                        <a:lnSpc>
                          <a:spcPct val="107000"/>
                        </a:lnSpc>
                        <a:spcAft>
                          <a:spcPts val="0"/>
                        </a:spcAft>
                      </a:pPr>
                      <a:r>
                        <a:rPr lang="en-GB" sz="1400" dirty="0">
                          <a:effectLst/>
                        </a:rPr>
                        <a:t>6 Lessons on Synoptic skills and how to use different resources. </a:t>
                      </a:r>
                      <a:endParaRPr lang="en-GB" sz="1100" dirty="0">
                        <a:effectLst/>
                      </a:endParaRPr>
                    </a:p>
                    <a:p>
                      <a:pPr>
                        <a:lnSpc>
                          <a:spcPct val="107000"/>
                        </a:lnSpc>
                        <a:spcAft>
                          <a:spcPts val="0"/>
                        </a:spcAft>
                      </a:pPr>
                      <a:r>
                        <a:rPr lang="en-GB" sz="1400" dirty="0">
                          <a:effectLst/>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3248" marR="63248"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98917150"/>
                  </a:ext>
                </a:extLst>
              </a:tr>
            </a:tbl>
          </a:graphicData>
        </a:graphic>
      </p:graphicFrame>
      <p:sp>
        <p:nvSpPr>
          <p:cNvPr id="3" name="Title 2"/>
          <p:cNvSpPr>
            <a:spLocks noGrp="1"/>
          </p:cNvSpPr>
          <p:nvPr>
            <p:ph type="title"/>
          </p:nvPr>
        </p:nvSpPr>
        <p:spPr/>
        <p:txBody>
          <a:bodyPr/>
          <a:lstStyle/>
          <a:p>
            <a:r>
              <a:rPr lang="en-GB" altLang="en-US" b="1" dirty="0"/>
              <a:t>What will we teach? </a:t>
            </a:r>
            <a:endParaRPr lang="en-GB" dirty="0"/>
          </a:p>
        </p:txBody>
      </p:sp>
      <p:pic>
        <p:nvPicPr>
          <p:cNvPr id="2" name="Audio 1">
            <a:hlinkClick r:id="" action="ppaction://media"/>
            <a:extLst>
              <a:ext uri="{FF2B5EF4-FFF2-40B4-BE49-F238E27FC236}">
                <a16:creationId xmlns:a16="http://schemas.microsoft.com/office/drawing/2014/main" id="{A0156E60-0EC2-413A-AC8F-0A08B675DFD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191158785"/>
      </p:ext>
    </p:extLst>
  </p:cSld>
  <p:clrMapOvr>
    <a:masterClrMapping/>
  </p:clrMapOvr>
  <mc:AlternateContent xmlns:mc="http://schemas.openxmlformats.org/markup-compatibility/2006">
    <mc:Choice xmlns:p14="http://schemas.microsoft.com/office/powerpoint/2010/main" Requires="p14">
      <p:transition spd="slow" p14:dur="2000" advTm="3881"/>
    </mc:Choice>
    <mc:Fallback>
      <p:transition spd="slow" advTm="38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CBDC9B2D-DEEE-4DDE-B3D8-59E1531AF0DC}"/>
              </a:ext>
            </a:extLst>
          </p:cNvPr>
          <p:cNvSpPr>
            <a:spLocks noGrp="1" noChangeArrowheads="1"/>
          </p:cNvSpPr>
          <p:nvPr>
            <p:ph type="title"/>
          </p:nvPr>
        </p:nvSpPr>
        <p:spPr/>
        <p:txBody>
          <a:bodyPr/>
          <a:lstStyle/>
          <a:p>
            <a:pPr eaLnBrk="1" hangingPunct="1"/>
            <a:endParaRPr lang="en-US" altLang="en-US" dirty="0"/>
          </a:p>
        </p:txBody>
      </p:sp>
      <p:sp>
        <p:nvSpPr>
          <p:cNvPr id="6147" name="Rectangle 3">
            <a:extLst>
              <a:ext uri="{FF2B5EF4-FFF2-40B4-BE49-F238E27FC236}">
                <a16:creationId xmlns:a16="http://schemas.microsoft.com/office/drawing/2014/main" id="{8A87CBA9-7026-4F45-AB8D-7346FA6F6ABC}"/>
              </a:ext>
            </a:extLst>
          </p:cNvPr>
          <p:cNvSpPr>
            <a:spLocks noGrp="1" noChangeArrowheads="1"/>
          </p:cNvSpPr>
          <p:nvPr>
            <p:ph type="body" idx="1"/>
          </p:nvPr>
        </p:nvSpPr>
        <p:spPr/>
        <p:txBody>
          <a:bodyPr/>
          <a:lstStyle/>
          <a:p>
            <a:pPr eaLnBrk="1" hangingPunct="1"/>
            <a:endParaRPr lang="en-US" altLang="en-US"/>
          </a:p>
        </p:txBody>
      </p:sp>
      <p:pic>
        <p:nvPicPr>
          <p:cNvPr id="6148" name="Picture 10" descr="http://blogs.telegraph.co.uk/news/files/2012/11/climate-change_1509200c.jpg">
            <a:extLst>
              <a:ext uri="{FF2B5EF4-FFF2-40B4-BE49-F238E27FC236}">
                <a16:creationId xmlns:a16="http://schemas.microsoft.com/office/drawing/2014/main" id="{0E2B8190-CFFF-4E6F-85B0-46F091776F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Text Box 8">
            <a:extLst>
              <a:ext uri="{FF2B5EF4-FFF2-40B4-BE49-F238E27FC236}">
                <a16:creationId xmlns:a16="http://schemas.microsoft.com/office/drawing/2014/main" id="{5B3C1656-888C-400A-9247-7424E87AE78B}"/>
              </a:ext>
            </a:extLst>
          </p:cNvPr>
          <p:cNvSpPr txBox="1">
            <a:spLocks noChangeArrowheads="1"/>
          </p:cNvSpPr>
          <p:nvPr/>
        </p:nvSpPr>
        <p:spPr bwMode="auto">
          <a:xfrm>
            <a:off x="3827461" y="3138444"/>
            <a:ext cx="4537075" cy="1323975"/>
          </a:xfrm>
          <a:prstGeom prst="rect">
            <a:avLst/>
          </a:prstGeom>
          <a:solidFill>
            <a:schemeClr val="bg1"/>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GB" altLang="en-US" sz="4000" b="1" dirty="0"/>
              <a:t>Hazards and Climate Change</a:t>
            </a:r>
            <a:endParaRPr lang="en-US" altLang="en-US" sz="4000" b="1" dirty="0"/>
          </a:p>
        </p:txBody>
      </p:sp>
      <p:pic>
        <p:nvPicPr>
          <p:cNvPr id="2" name="Audio 1">
            <a:hlinkClick r:id="" action="ppaction://media"/>
            <a:extLst>
              <a:ext uri="{FF2B5EF4-FFF2-40B4-BE49-F238E27FC236}">
                <a16:creationId xmlns:a16="http://schemas.microsoft.com/office/drawing/2014/main" id="{DFC6BE82-953F-473C-AE87-15B2D08E7DD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089983444"/>
      </p:ext>
    </p:extLst>
  </p:cSld>
  <p:clrMapOvr>
    <a:masterClrMapping/>
  </p:clrMapOvr>
  <mc:AlternateContent xmlns:mc="http://schemas.openxmlformats.org/markup-compatibility/2006">
    <mc:Choice xmlns:p14="http://schemas.microsoft.com/office/powerpoint/2010/main" Requires="p14">
      <p:transition spd="slow" p14:dur="2000" advTm="15955"/>
    </mc:Choice>
    <mc:Fallback>
      <p:transition spd="slow" advTm="159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9EC5E4BC-D123-4102-83F6-B19FF3F69960}"/>
              </a:ext>
            </a:extLst>
          </p:cNvPr>
          <p:cNvSpPr>
            <a:spLocks noGrp="1" noChangeArrowheads="1"/>
          </p:cNvSpPr>
          <p:nvPr>
            <p:ph type="title"/>
          </p:nvPr>
        </p:nvSpPr>
        <p:spPr/>
        <p:txBody>
          <a:bodyPr/>
          <a:lstStyle/>
          <a:p>
            <a:pPr eaLnBrk="1" hangingPunct="1"/>
            <a:endParaRPr lang="en-US" altLang="en-US"/>
          </a:p>
        </p:txBody>
      </p:sp>
      <p:sp>
        <p:nvSpPr>
          <p:cNvPr id="7171" name="Rectangle 3">
            <a:extLst>
              <a:ext uri="{FF2B5EF4-FFF2-40B4-BE49-F238E27FC236}">
                <a16:creationId xmlns:a16="http://schemas.microsoft.com/office/drawing/2014/main" id="{71B81A9B-1AA8-43FB-B7E4-BAB8022FAA2E}"/>
              </a:ext>
            </a:extLst>
          </p:cNvPr>
          <p:cNvSpPr>
            <a:spLocks noGrp="1" noChangeArrowheads="1"/>
          </p:cNvSpPr>
          <p:nvPr>
            <p:ph type="body" idx="1"/>
          </p:nvPr>
        </p:nvSpPr>
        <p:spPr/>
        <p:txBody>
          <a:bodyPr/>
          <a:lstStyle/>
          <a:p>
            <a:pPr eaLnBrk="1" hangingPunct="1"/>
            <a:endParaRPr lang="en-US" altLang="en-US"/>
          </a:p>
        </p:txBody>
      </p:sp>
      <p:pic>
        <p:nvPicPr>
          <p:cNvPr id="7172" name="Picture 7" descr="World-population-increase-010">
            <a:extLst>
              <a:ext uri="{FF2B5EF4-FFF2-40B4-BE49-F238E27FC236}">
                <a16:creationId xmlns:a16="http://schemas.microsoft.com/office/drawing/2014/main" id="{7433428B-6DB6-4EF6-AE99-B214B662D6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5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Text Box 8">
            <a:extLst>
              <a:ext uri="{FF2B5EF4-FFF2-40B4-BE49-F238E27FC236}">
                <a16:creationId xmlns:a16="http://schemas.microsoft.com/office/drawing/2014/main" id="{A0A298B6-F668-4B18-AFC2-394A5E4A487F}"/>
              </a:ext>
            </a:extLst>
          </p:cNvPr>
          <p:cNvSpPr txBox="1">
            <a:spLocks noChangeArrowheads="1"/>
          </p:cNvSpPr>
          <p:nvPr/>
        </p:nvSpPr>
        <p:spPr bwMode="auto">
          <a:xfrm>
            <a:off x="3557586" y="2447648"/>
            <a:ext cx="5076825" cy="1446213"/>
          </a:xfrm>
          <a:prstGeom prst="rect">
            <a:avLst/>
          </a:prstGeom>
          <a:solidFill>
            <a:schemeClr val="bg1"/>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GB" altLang="en-US" sz="4400" b="1" dirty="0"/>
              <a:t>Development and Population</a:t>
            </a:r>
            <a:endParaRPr lang="en-US" altLang="en-US" sz="4400" b="1" dirty="0"/>
          </a:p>
        </p:txBody>
      </p:sp>
      <p:pic>
        <p:nvPicPr>
          <p:cNvPr id="2" name="Audio 1">
            <a:hlinkClick r:id="" action="ppaction://media"/>
            <a:extLst>
              <a:ext uri="{FF2B5EF4-FFF2-40B4-BE49-F238E27FC236}">
                <a16:creationId xmlns:a16="http://schemas.microsoft.com/office/drawing/2014/main" id="{7071FA3B-AB1C-4716-9DEC-FAB05096031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789159709"/>
      </p:ext>
    </p:extLst>
  </p:cSld>
  <p:clrMapOvr>
    <a:masterClrMapping/>
  </p:clrMapOvr>
  <mc:AlternateContent xmlns:mc="http://schemas.openxmlformats.org/markup-compatibility/2006">
    <mc:Choice xmlns:p14="http://schemas.microsoft.com/office/powerpoint/2010/main" Requires="p14">
      <p:transition spd="slow" p14:dur="2000" advTm="8706"/>
    </mc:Choice>
    <mc:Fallback>
      <p:transition spd="slow" advTm="87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D64E7745-B429-4AD6-B794-CEF1B9958964}"/>
              </a:ext>
            </a:extLst>
          </p:cNvPr>
          <p:cNvSpPr>
            <a:spLocks noGrp="1" noChangeArrowheads="1"/>
          </p:cNvSpPr>
          <p:nvPr>
            <p:ph type="title"/>
          </p:nvPr>
        </p:nvSpPr>
        <p:spPr/>
        <p:txBody>
          <a:bodyPr/>
          <a:lstStyle/>
          <a:p>
            <a:pPr eaLnBrk="1" hangingPunct="1"/>
            <a:endParaRPr lang="en-US" altLang="en-US"/>
          </a:p>
        </p:txBody>
      </p:sp>
      <p:sp>
        <p:nvSpPr>
          <p:cNvPr id="8195" name="Rectangle 3">
            <a:extLst>
              <a:ext uri="{FF2B5EF4-FFF2-40B4-BE49-F238E27FC236}">
                <a16:creationId xmlns:a16="http://schemas.microsoft.com/office/drawing/2014/main" id="{F795CFE8-5404-450F-924B-DA4D5F055C4D}"/>
              </a:ext>
            </a:extLst>
          </p:cNvPr>
          <p:cNvSpPr>
            <a:spLocks noGrp="1" noChangeArrowheads="1"/>
          </p:cNvSpPr>
          <p:nvPr>
            <p:ph type="body" idx="1"/>
          </p:nvPr>
        </p:nvSpPr>
        <p:spPr/>
        <p:txBody>
          <a:bodyPr/>
          <a:lstStyle/>
          <a:p>
            <a:pPr eaLnBrk="1" hangingPunct="1"/>
            <a:endParaRPr lang="en-US" altLang="en-US"/>
          </a:p>
        </p:txBody>
      </p:sp>
      <p:pic>
        <p:nvPicPr>
          <p:cNvPr id="8196" name="Picture 5" descr="Rocinha_Favela_Brazil_Slums">
            <a:extLst>
              <a:ext uri="{FF2B5EF4-FFF2-40B4-BE49-F238E27FC236}">
                <a16:creationId xmlns:a16="http://schemas.microsoft.com/office/drawing/2014/main" id="{9F10A099-DC4A-4C36-BBA0-BBD8A1BB2E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Text Box 6">
            <a:extLst>
              <a:ext uri="{FF2B5EF4-FFF2-40B4-BE49-F238E27FC236}">
                <a16:creationId xmlns:a16="http://schemas.microsoft.com/office/drawing/2014/main" id="{60B856FD-E9B2-48EB-9A3E-46CA2908BA5C}"/>
              </a:ext>
            </a:extLst>
          </p:cNvPr>
          <p:cNvSpPr txBox="1">
            <a:spLocks noChangeArrowheads="1"/>
          </p:cNvSpPr>
          <p:nvPr/>
        </p:nvSpPr>
        <p:spPr bwMode="auto">
          <a:xfrm>
            <a:off x="3738561" y="3237292"/>
            <a:ext cx="4714875" cy="1322388"/>
          </a:xfrm>
          <a:prstGeom prst="rect">
            <a:avLst/>
          </a:prstGeom>
          <a:solidFill>
            <a:schemeClr val="bg1"/>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GB" altLang="en-US" sz="4000" b="1" dirty="0"/>
              <a:t>Urban growth and Megacities</a:t>
            </a:r>
            <a:endParaRPr lang="en-US" altLang="en-US" sz="4000" b="1" dirty="0"/>
          </a:p>
        </p:txBody>
      </p:sp>
      <p:pic>
        <p:nvPicPr>
          <p:cNvPr id="2" name="Audio 1">
            <a:hlinkClick r:id="" action="ppaction://media"/>
            <a:extLst>
              <a:ext uri="{FF2B5EF4-FFF2-40B4-BE49-F238E27FC236}">
                <a16:creationId xmlns:a16="http://schemas.microsoft.com/office/drawing/2014/main" id="{4733FE67-3B9F-4C30-98EE-3AE9A05FFC0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8155952"/>
      </p:ext>
    </p:extLst>
  </p:cSld>
  <p:clrMapOvr>
    <a:masterClrMapping/>
  </p:clrMapOvr>
  <mc:AlternateContent xmlns:mc="http://schemas.openxmlformats.org/markup-compatibility/2006">
    <mc:Choice xmlns:p14="http://schemas.microsoft.com/office/powerpoint/2010/main" Requires="p14">
      <p:transition spd="slow" p14:dur="2000" advTm="14148"/>
    </mc:Choice>
    <mc:Fallback>
      <p:transition spd="slow" advTm="141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3E73005-DBD2-41C0-8466-8901D870DB4C}"/>
              </a:ext>
            </a:extLst>
          </p:cNvPr>
          <p:cNvSpPr>
            <a:spLocks noGrp="1" noChangeArrowheads="1"/>
          </p:cNvSpPr>
          <p:nvPr>
            <p:ph type="title"/>
          </p:nvPr>
        </p:nvSpPr>
        <p:spPr/>
        <p:txBody>
          <a:bodyPr/>
          <a:lstStyle/>
          <a:p>
            <a:pPr eaLnBrk="1" hangingPunct="1"/>
            <a:endParaRPr lang="en-US" altLang="en-US"/>
          </a:p>
        </p:txBody>
      </p:sp>
      <p:sp>
        <p:nvSpPr>
          <p:cNvPr id="10243" name="Rectangle 3">
            <a:extLst>
              <a:ext uri="{FF2B5EF4-FFF2-40B4-BE49-F238E27FC236}">
                <a16:creationId xmlns:a16="http://schemas.microsoft.com/office/drawing/2014/main" id="{A7730052-25D0-45B3-A43B-1699EB2D529C}"/>
              </a:ext>
            </a:extLst>
          </p:cNvPr>
          <p:cNvSpPr>
            <a:spLocks noGrp="1" noChangeArrowheads="1"/>
          </p:cNvSpPr>
          <p:nvPr>
            <p:ph type="body" idx="1"/>
          </p:nvPr>
        </p:nvSpPr>
        <p:spPr/>
        <p:txBody>
          <a:bodyPr/>
          <a:lstStyle/>
          <a:p>
            <a:pPr eaLnBrk="1" hangingPunct="1"/>
            <a:endParaRPr lang="en-US" altLang="en-US" dirty="0"/>
          </a:p>
        </p:txBody>
      </p:sp>
      <p:pic>
        <p:nvPicPr>
          <p:cNvPr id="10244" name="Picture 5" descr="Dawlish+Seawall+repair+works+08022014rs">
            <a:extLst>
              <a:ext uri="{FF2B5EF4-FFF2-40B4-BE49-F238E27FC236}">
                <a16:creationId xmlns:a16="http://schemas.microsoft.com/office/drawing/2014/main" id="{F6EA6898-2D0D-4BE4-8332-22C90C5F04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
            <a:ext cx="12192000" cy="3586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Text Box 6">
            <a:extLst>
              <a:ext uri="{FF2B5EF4-FFF2-40B4-BE49-F238E27FC236}">
                <a16:creationId xmlns:a16="http://schemas.microsoft.com/office/drawing/2014/main" id="{F983657E-CCC0-49F1-8603-4FD6E652E67B}"/>
              </a:ext>
            </a:extLst>
          </p:cNvPr>
          <p:cNvSpPr txBox="1">
            <a:spLocks noChangeArrowheads="1"/>
          </p:cNvSpPr>
          <p:nvPr/>
        </p:nvSpPr>
        <p:spPr bwMode="auto">
          <a:xfrm>
            <a:off x="326331" y="1125259"/>
            <a:ext cx="3097213" cy="1322388"/>
          </a:xfrm>
          <a:prstGeom prst="rect">
            <a:avLst/>
          </a:prstGeom>
          <a:solidFill>
            <a:schemeClr val="bg1"/>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GB" altLang="en-US" sz="4000" b="1" dirty="0"/>
              <a:t>UK Coast and Rivers</a:t>
            </a:r>
            <a:endParaRPr lang="en-US" altLang="en-US" sz="4000" b="1" dirty="0"/>
          </a:p>
        </p:txBody>
      </p:sp>
      <p:pic>
        <p:nvPicPr>
          <p:cNvPr id="10246" name="Picture 8" descr="_72776882_0550a0b7-d2ee-4e94-a65f-bcb4da45f33b">
            <a:extLst>
              <a:ext uri="{FF2B5EF4-FFF2-40B4-BE49-F238E27FC236}">
                <a16:creationId xmlns:a16="http://schemas.microsoft.com/office/drawing/2014/main" id="{3BD93A66-5DF1-487E-A2C2-7C668F7636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21651" y="1920015"/>
            <a:ext cx="6588141" cy="166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10" descr="http://i.telegraph.co.uk/multimedia/archive/02818/UK-Weather1_2818526b.jpg">
            <a:extLst>
              <a:ext uri="{FF2B5EF4-FFF2-40B4-BE49-F238E27FC236}">
                <a16:creationId xmlns:a16="http://schemas.microsoft.com/office/drawing/2014/main" id="{645DABF0-1EAF-45FB-B92C-E4B3C46A7CB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586550"/>
            <a:ext cx="12191999" cy="32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8B169329-9663-45F1-B5CF-828F03E48C4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886756824"/>
      </p:ext>
    </p:extLst>
  </p:cSld>
  <p:clrMapOvr>
    <a:masterClrMapping/>
  </p:clrMapOvr>
  <mc:AlternateContent xmlns:mc="http://schemas.openxmlformats.org/markup-compatibility/2006">
    <mc:Choice xmlns:p14="http://schemas.microsoft.com/office/powerpoint/2010/main" Requires="p14">
      <p:transition spd="slow" p14:dur="2000" advTm="14201"/>
    </mc:Choice>
    <mc:Fallback>
      <p:transition spd="slow" advTm="142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4C145F65-76B9-40EA-A1D4-EDC46EA74A58}"/>
              </a:ext>
            </a:extLst>
          </p:cNvPr>
          <p:cNvSpPr>
            <a:spLocks noGrp="1" noChangeArrowheads="1"/>
          </p:cNvSpPr>
          <p:nvPr>
            <p:ph type="title"/>
          </p:nvPr>
        </p:nvSpPr>
        <p:spPr/>
        <p:txBody>
          <a:bodyPr/>
          <a:lstStyle/>
          <a:p>
            <a:pPr eaLnBrk="1" hangingPunct="1"/>
            <a:endParaRPr lang="en-US" altLang="en-US"/>
          </a:p>
        </p:txBody>
      </p:sp>
      <p:sp>
        <p:nvSpPr>
          <p:cNvPr id="11267" name="Rectangle 3">
            <a:extLst>
              <a:ext uri="{FF2B5EF4-FFF2-40B4-BE49-F238E27FC236}">
                <a16:creationId xmlns:a16="http://schemas.microsoft.com/office/drawing/2014/main" id="{E756C7F1-B7E4-45A2-8733-D66B616B829E}"/>
              </a:ext>
            </a:extLst>
          </p:cNvPr>
          <p:cNvSpPr>
            <a:spLocks noGrp="1" noChangeArrowheads="1"/>
          </p:cNvSpPr>
          <p:nvPr>
            <p:ph type="body" idx="1"/>
          </p:nvPr>
        </p:nvSpPr>
        <p:spPr/>
        <p:txBody>
          <a:bodyPr/>
          <a:lstStyle/>
          <a:p>
            <a:pPr eaLnBrk="1" hangingPunct="1"/>
            <a:endParaRPr lang="en-US" altLang="en-US"/>
          </a:p>
        </p:txBody>
      </p:sp>
      <p:sp>
        <p:nvSpPr>
          <p:cNvPr id="11268" name="AutoShape 5" descr="2Q==">
            <a:extLst>
              <a:ext uri="{FF2B5EF4-FFF2-40B4-BE49-F238E27FC236}">
                <a16:creationId xmlns:a16="http://schemas.microsoft.com/office/drawing/2014/main" id="{94F78DD6-4730-4783-B784-F27F235AD519}"/>
              </a:ext>
            </a:extLst>
          </p:cNvPr>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GB" altLang="en-US" sz="1800"/>
          </a:p>
        </p:txBody>
      </p:sp>
      <p:sp>
        <p:nvSpPr>
          <p:cNvPr id="11269" name="AutoShape 7" descr="2Q==">
            <a:extLst>
              <a:ext uri="{FF2B5EF4-FFF2-40B4-BE49-F238E27FC236}">
                <a16:creationId xmlns:a16="http://schemas.microsoft.com/office/drawing/2014/main" id="{E9F89115-197B-4C0A-960B-C646590A0110}"/>
              </a:ext>
            </a:extLst>
          </p:cNvPr>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GB" altLang="en-US" sz="1800"/>
          </a:p>
        </p:txBody>
      </p:sp>
      <p:sp>
        <p:nvSpPr>
          <p:cNvPr id="11270" name="AutoShape 9" descr="2Q==">
            <a:extLst>
              <a:ext uri="{FF2B5EF4-FFF2-40B4-BE49-F238E27FC236}">
                <a16:creationId xmlns:a16="http://schemas.microsoft.com/office/drawing/2014/main" id="{264D4E4E-53EE-4484-BE7F-459A3870A666}"/>
              </a:ext>
            </a:extLst>
          </p:cNvPr>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GB" altLang="en-US" sz="1800"/>
          </a:p>
        </p:txBody>
      </p:sp>
      <p:pic>
        <p:nvPicPr>
          <p:cNvPr id="11271" name="Picture 20" descr="http://i.telegraph.co.uk/multimedia/archive/00800/london-2008_800226i.jpg">
            <a:extLst>
              <a:ext uri="{FF2B5EF4-FFF2-40B4-BE49-F238E27FC236}">
                <a16:creationId xmlns:a16="http://schemas.microsoft.com/office/drawing/2014/main" id="{A2A77903-71F4-4F2C-81DA-E0AEEC98E2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 y="0"/>
            <a:ext cx="12191996"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22" descr="http://www.countrysidesurvey.org.uk/sites/default/files/images/landscape.jpg">
            <a:extLst>
              <a:ext uri="{FF2B5EF4-FFF2-40B4-BE49-F238E27FC236}">
                <a16:creationId xmlns:a16="http://schemas.microsoft.com/office/drawing/2014/main" id="{C1918E31-A2EB-4659-871D-AACA4E5463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520261"/>
            <a:ext cx="12192000" cy="3337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3" name="Text Box 16">
            <a:extLst>
              <a:ext uri="{FF2B5EF4-FFF2-40B4-BE49-F238E27FC236}">
                <a16:creationId xmlns:a16="http://schemas.microsoft.com/office/drawing/2014/main" id="{0955E09C-DC2A-4CB5-9AC8-83EBEE55FB29}"/>
              </a:ext>
            </a:extLst>
          </p:cNvPr>
          <p:cNvSpPr txBox="1">
            <a:spLocks noChangeArrowheads="1"/>
          </p:cNvSpPr>
          <p:nvPr/>
        </p:nvSpPr>
        <p:spPr bwMode="auto">
          <a:xfrm>
            <a:off x="3936999" y="2695672"/>
            <a:ext cx="4318000" cy="1323975"/>
          </a:xfrm>
          <a:prstGeom prst="rect">
            <a:avLst/>
          </a:prstGeom>
          <a:solidFill>
            <a:schemeClr val="bg1"/>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GB" altLang="en-US" sz="4000" b="1" dirty="0"/>
              <a:t>UK Cities and Countryside</a:t>
            </a:r>
            <a:endParaRPr lang="en-US" altLang="en-US" sz="4000" b="1" dirty="0"/>
          </a:p>
        </p:txBody>
      </p:sp>
      <p:pic>
        <p:nvPicPr>
          <p:cNvPr id="2" name="Audio 1">
            <a:hlinkClick r:id="" action="ppaction://media"/>
            <a:extLst>
              <a:ext uri="{FF2B5EF4-FFF2-40B4-BE49-F238E27FC236}">
                <a16:creationId xmlns:a16="http://schemas.microsoft.com/office/drawing/2014/main" id="{3A004987-71B7-4AEC-9EBD-D5D6BDA0092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017560349"/>
      </p:ext>
    </p:extLst>
  </p:cSld>
  <p:clrMapOvr>
    <a:masterClrMapping/>
  </p:clrMapOvr>
  <mc:AlternateContent xmlns:mc="http://schemas.openxmlformats.org/markup-compatibility/2006">
    <mc:Choice xmlns:p14="http://schemas.microsoft.com/office/powerpoint/2010/main" Requires="p14">
      <p:transition spd="slow" p14:dur="2000" advTm="9932"/>
    </mc:Choice>
    <mc:Fallback>
      <p:transition spd="slow" advTm="99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a:extLst>
              <a:ext uri="{FF2B5EF4-FFF2-40B4-BE49-F238E27FC236}">
                <a16:creationId xmlns:a16="http://schemas.microsoft.com/office/drawing/2014/main" id="{26FFC1E6-E6AE-4D33-81A7-A2893D17284F}"/>
              </a:ext>
            </a:extLst>
          </p:cNvPr>
          <p:cNvSpPr>
            <a:spLocks noGrp="1" noChangeArrowheads="1"/>
          </p:cNvSpPr>
          <p:nvPr>
            <p:ph type="body" idx="1"/>
          </p:nvPr>
        </p:nvSpPr>
        <p:spPr/>
        <p:txBody>
          <a:bodyPr/>
          <a:lstStyle/>
          <a:p>
            <a:pPr eaLnBrk="1" hangingPunct="1"/>
            <a:endParaRPr lang="en-US" altLang="en-US" dirty="0"/>
          </a:p>
        </p:txBody>
      </p:sp>
      <p:pic>
        <p:nvPicPr>
          <p:cNvPr id="14339" name="Picture 8" descr="https://upload.wikimedia.org/wikipedia/en/a/a1/Tarfala_Valley_-_Sweden.jpg">
            <a:extLst>
              <a:ext uri="{FF2B5EF4-FFF2-40B4-BE49-F238E27FC236}">
                <a16:creationId xmlns:a16="http://schemas.microsoft.com/office/drawing/2014/main" id="{3A27B731-EA98-46BB-9829-CDBA6E26B7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7248"/>
            <a:ext cx="5951538" cy="339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AutoShape 10" descr="Image result for desert">
            <a:extLst>
              <a:ext uri="{FF2B5EF4-FFF2-40B4-BE49-F238E27FC236}">
                <a16:creationId xmlns:a16="http://schemas.microsoft.com/office/drawing/2014/main" id="{391453B4-CCFD-448D-97B8-C07C12CE5903}"/>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GB" altLang="en-US" sz="1800"/>
          </a:p>
        </p:txBody>
      </p:sp>
      <p:pic>
        <p:nvPicPr>
          <p:cNvPr id="14341" name="Picture 12" descr="http://assets.worldwildlife.org/photos/2329/images/hero_small/grasslands-hero.jpg?1345840648">
            <a:extLst>
              <a:ext uri="{FF2B5EF4-FFF2-40B4-BE49-F238E27FC236}">
                <a16:creationId xmlns:a16="http://schemas.microsoft.com/office/drawing/2014/main" id="{F303C6A1-108D-4DDF-AD5C-5F0895A2FE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357564"/>
            <a:ext cx="5951538" cy="3481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14" descr="http://www.fanartworks.com/wp-content/uploads/2015/10/Amazing-Desert-Wallpapers.jpg">
            <a:extLst>
              <a:ext uri="{FF2B5EF4-FFF2-40B4-BE49-F238E27FC236}">
                <a16:creationId xmlns:a16="http://schemas.microsoft.com/office/drawing/2014/main" id="{86AAD515-13DF-4F46-BF19-8DFD68A2CE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51538" y="-12398"/>
            <a:ext cx="6240462" cy="336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16" descr="https://upload.wikimedia.org/wikipedia/commons/8/87/Tundra_in_Siberia.jpg">
            <a:extLst>
              <a:ext uri="{FF2B5EF4-FFF2-40B4-BE49-F238E27FC236}">
                <a16:creationId xmlns:a16="http://schemas.microsoft.com/office/drawing/2014/main" id="{49F52786-72F3-4C14-BC61-92D9ACDB2D4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51538" y="3357564"/>
            <a:ext cx="6240462" cy="3500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4" name="Text Box 6">
            <a:extLst>
              <a:ext uri="{FF2B5EF4-FFF2-40B4-BE49-F238E27FC236}">
                <a16:creationId xmlns:a16="http://schemas.microsoft.com/office/drawing/2014/main" id="{A8F8FAFA-2B8C-4101-BAAC-93AA55D14CA9}"/>
              </a:ext>
            </a:extLst>
          </p:cNvPr>
          <p:cNvSpPr txBox="1">
            <a:spLocks noChangeArrowheads="1"/>
          </p:cNvSpPr>
          <p:nvPr/>
        </p:nvSpPr>
        <p:spPr bwMode="auto">
          <a:xfrm>
            <a:off x="4151313" y="3003551"/>
            <a:ext cx="3313112" cy="708025"/>
          </a:xfrm>
          <a:prstGeom prst="rect">
            <a:avLst/>
          </a:prstGeom>
          <a:solidFill>
            <a:schemeClr val="bg1"/>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GB" altLang="en-US" sz="4000" b="1"/>
              <a:t>Ecosystems</a:t>
            </a:r>
            <a:endParaRPr lang="en-US" altLang="en-US" sz="4000" b="1"/>
          </a:p>
        </p:txBody>
      </p:sp>
      <p:pic>
        <p:nvPicPr>
          <p:cNvPr id="2" name="Audio 1">
            <a:hlinkClick r:id="" action="ppaction://media"/>
            <a:extLst>
              <a:ext uri="{FF2B5EF4-FFF2-40B4-BE49-F238E27FC236}">
                <a16:creationId xmlns:a16="http://schemas.microsoft.com/office/drawing/2014/main" id="{4072E5CB-ADB9-441E-83D6-C50CA3F0A1A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227024836"/>
      </p:ext>
    </p:extLst>
  </p:cSld>
  <p:clrMapOvr>
    <a:masterClrMapping/>
  </p:clrMapOvr>
  <mc:AlternateContent xmlns:mc="http://schemas.openxmlformats.org/markup-compatibility/2006">
    <mc:Choice xmlns:p14="http://schemas.microsoft.com/office/powerpoint/2010/main" Requires="p14">
      <p:transition spd="slow" p14:dur="2000" advTm="15276"/>
    </mc:Choice>
    <mc:Fallback>
      <p:transition spd="slow" advTm="152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a:extLst>
              <a:ext uri="{FF2B5EF4-FFF2-40B4-BE49-F238E27FC236}">
                <a16:creationId xmlns:a16="http://schemas.microsoft.com/office/drawing/2014/main" id="{320962BE-90F4-4198-AE74-1CB3335582E9}"/>
              </a:ext>
            </a:extLst>
          </p:cNvPr>
          <p:cNvSpPr>
            <a:spLocks noGrp="1" noChangeArrowheads="1"/>
          </p:cNvSpPr>
          <p:nvPr>
            <p:ph type="body" idx="1"/>
          </p:nvPr>
        </p:nvSpPr>
        <p:spPr/>
        <p:txBody>
          <a:bodyPr/>
          <a:lstStyle/>
          <a:p>
            <a:pPr eaLnBrk="1" hangingPunct="1"/>
            <a:endParaRPr lang="en-US" altLang="en-US"/>
          </a:p>
        </p:txBody>
      </p:sp>
      <p:sp>
        <p:nvSpPr>
          <p:cNvPr id="15363" name="AutoShape 4" descr="data:image/jpeg;base64,/9j/4AAQSkZJRgABAQAAAQABAAD/2wCEAAkGBxMTEhUTExMWFhUXFxoaFxgYGCIeHhkeISAaHRodGiAbHSggICAlHR4ZITIiJSkrLy4uHx8zODMtNygtLisBCgoKDg0OGxAQGy8lHyUvLS0tLy0vLS0tLS0tLS0tLS0vLS0tLS0tLS0tLS0tLS0tLS0tLS0tLS0tLS0tLS0tLf/AABEIAK4BIgMBIgACEQEDEQH/xAAbAAACAwEBAQAAAAAAAAAAAAAEBQIDBgEAB//EADsQAAIBAwMDAwIEBAYCAgIDAAECEQMSIQAEMQUiQRNRYTJxBkKBkRQjUqEzscHR4fAVYnKSgvFDU7L/xAAYAQEBAQEBAAAAAAAAAAAAAAACAQMABP/EACMRAAICAgICAwEBAQAAAAAAAAABAhESITFBA1ETImFxMhT/2gAMAwEAAhEDEQA/AMPXVaag3XMZB/pHwCc6JpuLVMAHm3n35z9tEluyEVTIgzzP6j/XQ/T9v+apMHi3xyP9Br3p2eTyeKuDtbbMQScEnzj/AL9tS29MyAW8wfOTgSeMnEauZASYeIOSfP76r6ht1RhaMtFpBkYzHzjOkmzBxaYRttuSyDJpkiSxiAPyzzmeOeNM62y25dmRBcpBye0Y4AJ7sZ0JTp06f1GCQLkg4j6v1zzA40TQpMpamCbAA1zTm9GIBHgiAMc3a5t9GuFIF3FQIIUj5IGPmDo2k9UrbSUkFQoIFwE8zAPAn50HSo+o9oJDXG0Rk8YI8Ewfvj9bdlv6u2d6YX1JMzx7foP99RvRlFNOw2rUcBKbgqWkAHEwJ7fgYAONV1CwLKxUOn5Zkx+UTGBzx/TpluajFGeR3qAZzEHMRz/xpTueg7qotw7n+kTiVxBIJkZJxHjzOimhzhf6DK0NeHViFP0YB8n6iOIP+eqN0tWqECmTAIE5gDJH9vP7adVegJSIZVIcd3dJJ48HgfbgHJOhl2rbeQtcBwQ3aI5i4fMDjEaqmujPCiG0Zg1JSpgvbDrbPhhMwP8ALjGrN3u1Uwpkz3EgwD9mJxOck8aYr1xIwL2gKAZ7SMFixEHH3Os5WppUZpZg0kkLJn9Dg/eeI13O2c0lpMvNUsJvADyIjzjj9T9s+dXdP6azF/4gFU8d2f2+fc6rodPqVhbSpEBT2uxMRJk5wfEQNO6f4bZSrPWA8wMz4OTx+mo5Cj436sVbqnTWobPpJJy2IzdEmTz7eNA7zcANhiFM84J8An/Qe2j+oUztyUdlKu0+oJmMXAyTGAD+mh9zsEqKWKxANoXt4MH3mfBOuyC10Ia9cwZP/P21bSJMEwwEc+3Jj4/31ZuejtIFOCJGSw7RHLeOZ4OjD0u3sDgOwkCCARxPgzj+50skc+CNLf3ulhKmZECeI4j4/wBNN+hVLjUDOxpoSSColmJaBbPgC44MkaEr9ONNRZap7SWZgSSfpKqO72gx5H6n1Ng1OkFqVRUqTJIIAEx2xyx+f10ZTVaLFNbQj3UtVcXdswo8nx3fbVO422QQO8e0nPyfb7aNppTCnu/mTBIHCkoF9+BPzM/EGdPArK3aA+S/xCm0sAMYU/v86WT5CotvQt3FAATgAAARwfn3/bQ/pKCzIAZ4BGPg+2dXvTPDKZAOOMDkn2xB0ONyMrJA9lER+mJx4xq2StFqdODkAP8AV5jHyfe0fr513d7YUyQ0CCAcZP6nOdXbHbhlL3AqYVixA8MVFsyfaMTnTHp2xApwHUsB3FgTknuABiInmPGi5UVRMlTYySOPge/66alHtuXAjMmJk8nP/caa9WJOVVIyciG/vn29hpZVLQCywOe4jx5wePg/Oqp2R8gNdyeWGOIGobelgM3kkAefg4401r9FYEGsCJ4QAqOQvMcece3sRru9oqqrTmPChWnHnmfnn212ZXwLqzgKYIj/AH8fvqO0psoDMQZmBzif9dM6vTnWnFWxswFUBmj3JEwTn+2hhs2p5hbj4BGPbnt/6NTNHVQt3SlTlGInPP8AY6j6Eg9pAycwTHMSDq/cbsqACT7AeT7gD44451JNoxUVOATFoXMcZn/LUcjRC7+Gqe5/b/nXtF1KTSYpNEmO7/jXtHIo83NIKGjPp3THuCJ/tn9NDUthUaBHBI9gckif35+2mXR+o2sGYXXdpyAMgZ+cjJPuNeepUJ4yVUwFkTADHieSf76SbWj1ySeytemtDE0+5iYkQBIBYwYyPfOq93RaUXhlIUDzGP8A9fpofedRYkSVYrjIwIB98DUTvmbyAMQJ/TEj9dJKQG4jmnsgyioQAS5mBMqQqsIkcxnRXWd2ItYGBliM44U/r7ah0Sk3psquCQbuP/jHj3kftq7d0S2SpKsFVgeCFaYxkYx751m3s1cMo6Fu5quFFVIAMOBGY5lo8n/vGlfVt/eRbiAZHvdBzPJ033VJQpUggC0fpn6T7CRjWb3dJVchpwRH2xM5GnBmE/G4qujVdHqioFV2JVO61ZBKxcP2MjT2rvAsABiLbwxZSXPA8j7n99J/w5TpDbkuEBbJLYiGDLLewRnjzn2Gq+r1Vu3Bpk+m+3a0Nx2tkAqR29hgxkHJ1k9yoSTjGynqfUDVaSlSEEFg0DPyAR/fXBTSvUimW9WCLXK45EkiMRx+nnQ5aq5lu5IW0Y4tV2tHjJbxnUaf1rUUFyL2NuMBgIOeBK50v4Yy52RqbepRb06oAbBBJDyBg2+3Px40f0/qppsUVO1jkDksbVEn3xGpb3qJlWgWB8kZkEMpM+339xoCvWpoAaVzVC4iM+Ybjntyc8xEc67kODT+pom6ktIOSQZklQZiJgzHMz+x+47T68jrcqv7LEH/AOs4wJJA4jHMazPWA5dVyCVmQCTABEZ5Ma702iq2MaoamlRgYIxiUbE/mx+5nA0VFVsanJOmO9xs1PqtCXsMXMcDzb5mB5iScaUtmoVaTYptVXtugckkHImQAPfwNTq1ratRSpUzJYSZJgwkySbSOTxHOdV/w1Rjcqr2iQZzAAHmQLcT7H3nXL9I42wlKT3etTICkT9MH4DGIdp9j+UcY1zf7pyGIZLnLSx4P5pBK4GOPk86W77p1dWCVmViyyhUng5FsLM5Bj2/TXN70qqQAaq9o7wx7lB4wJHj99XV8gerRXsttVr1BmbmIugklAbSRIgiQACfbTvq/pUqKREABUUcni7j9CT5kaS7KgoQgqLgSQ5JFxUfSRJBEQ3EyTzxowVRUaiKpKkKFx+btx4xHxmfOqyUqJdI2DsKjGi1wUmmCCApXyCSIPkEe2mHRNpSpB3ZprlGUTwLhicAsTyc8R7aJ3XXgaTAx3YJn4jmRHHOk7p6VNnqNUuMyCAQozPBEHHkeOOdBytFbS/yL+pbV2clJcnnNojk/V/3Gq6nRqgg8g84yv7559hOnFJ4sAp2XKCrMOR5yJg/mz8foJ1NmH1X/Mgiec/9+NJTfAdroC2m1rFSUolwGBlRIkZBAjOD/nq7pvUHDHGIIIHF0k908cn549tR2fXBSp+n3Q5GbotH5uPf5B1VT6ipbuUEgHC4u/8AlAz4/bSbforXpHLjUqRBiIwBI+5J+2NaL8K12LNSKyBJggEg44u8YGBpLtIkgLFym4RIj2JGYktB5GNNvw9USkS2KVR3EG0nHxm2Dx4xot9ChWRrN90b1oZ2a7MLOCcCSDMmMRjmNY3qGwam7KzERMFVCsRBzPgfOc62TdaXyVBBhgccEg5n5GB7D30i/EPVaL0nQMG/NjOQRnKxMx/bmdBWbeWEHtGYq7wKSMkwRkwSIHE/M58/21PpXVgrFCs9pKkiTdzA95AwPjHOgGq0ribB3QMmAOTGOPB0yo9PVGV1LAoQwsEgnJGGGm2q2eeNIabbc027f4dOVhnXEAjC3ZUA+R7T7aB3SUrwcs35jcV8mSBJkD/XV243Qdu3gxzIVTMxnkAnAHtnS7dNGTnP9wM4/wC+dZ1ZW7dEWcTio8frrugvTXzM+de12JNjzY0a79rJFq2m0wYmYYKv7mNXVNskNbuUCsIZR9P3PaJzGSPnSTZ7N2e5nKg4OTIHsbVPPt5042mwVQWVC/jMjE+QBd8/bxrd67PYt9F1PboCIphhjhhb7cEZ5/aNHUdwlJvTAVCGgEie4YkQJge3HE+2gq1Vph6MgYDKDK/GGzHz7eNDbmqt9wpvklg5eAZJzaAQPONdVlboe7fe06ZPDqcdtwJjjJwf2EROuVapMyIuthgZGc+Fnx8DOl4q7dkBIggCFYlu73FowTJ51cP5MdlOmDyHDXcSTBIAxIAA0HE0UyrdpSLlXP0mGOSo/MRJgAxBB+w1zd7Kk9rErUuntBAJ4jyD5GM/Om1aiCy/yw9MqCLWgnE/nccr9znE6H/8cBbcoVhM+opEcFQYADD4ET8xmJoTRzp9GlKUyzSebUJxMEllmfbnx8a9vOlt6YUiQqVFbxEoxA+wmJ+NU0+oCiCbbVJJUMgyfMAKYE4GfgxwLaPV6dl4qJc7FZhjYSCwICyRcLh4j9dFqXKJUWtkOl7BUWqUMqHCrJkD6vaPK+f8zqnp1BqbOWEBXAUtHEZkQOVux7xzA0x6VvqToVptJcnGQBBnskWz5gfrqSkPUKqBVBUQQZUNk3SMYY+5mD41G3snxR6Em4qKgZQGclnXuIIlQGmfBFw5zg/Gl34e3MPKgj+UYAgFgCC2bfcZ941ous7JTVSIy1Ut4ksFWTj7Dnj+y3oHSSqxaGlXFxXwRwOeW8Y/vpKSxMF43Y03KI1G0i5WtYlmwoUAiCYkT584x7LNtvFgVQojN6QIuBALA4HdI8YAIzMaJ9E1KdsgKtKePbm3xn+2OZ0NsKgFRVZSASc2YOJIkGZMA/dh76KJ5buuA5t4uK0JzC8TAtLfmiVOJzj4GmfT9ytUMgi6MTntwRAOeAVPzGsymwqQQiVLPUZkOLhcAjMQDIEoRAHljmdG0msDlOQjLcRJY8qIkAyRn5I99R0RNtgn4huq7kehVGGtAxAjHbjMASfb3nRD7UenY9YYJwqEJwSL5aYmSf0HzpZ0rZ1L3aqBSaQwLMJEmI7SWJJIxic++m3VKCJTC+sDnv7SAQJ/7541zkrSsz/WIOlbOaq33QjM39IbMeeQSACB4POtButvDUyKasSIkKDHtE+BE+PGkPaoDYYRIHkD9swJkcHGn/S+pIYAGbII/p4FuQJHmfnXSfZ0GnYDX6UVmCoe8scyI8wIn4/U+2q69JnqsabG22XAY8EKRAP3x+oGjuo7pgYVlEgnJk84BJ+Tx8fGk9TrVzMskKRbMefcxHkAxBwPtrk5MjW9DjbIRRFMuxcGEdYERyoBiOTHzqn8SpcjgKwzP7duZOJsJgCfjOhdoqghqhLUj+a8gk/aQVnxGR50Y+4DNaKUG1jkGI45kYkrz4IP2ortGco9G7Szk3BoKkR+g+Yj99d2vTzUqIv8OQp4buVSAJgnAP3Jk/rp1t9uj1LDLuT2gqpBmcezYkyx8acVdm1NYdwsfSVGABA/LMZjH6arm6DQkp7NwzmQikAjPnGBPByToGtsWqGGqoou+olhHOY5J8foNMeqb0Kl0qASQog+R7mDEYgaXjfB4Ui0ljZxwLSfHJJ/tqJvkG+RxWo0UpLNX1IkEsCoPkAZyf1++lj0qHqdpqJ72sCuIIAvB5IAydKTu3FSwyO4AQYgyBMDGft/rqG7DkhSoBLFQff5xgH/AI0kn7GrY0qdPoqk+qWfiGQAR8mSY41IbioQQ1sTIsH+Y8edJTtKgb0zkycgz8cTpvX6ZuQo/lOFOAOJ/Sef+NcyPJcFNJLiC1WBOB+YY4z8++h23gyEInOS4n/vxGorRdckxIwscT94/bVFTbAlLvynuMHI5iPfkT/tqnJ72TFNzm7nXtD+mDmKn7f8a9rtC0bLYEqrhwMSZQLBAzhrpmPt9/Omf8PT/lIAxZlvJXlka8dw+kkFT7aQ9PobhQSQYAF9xEw2ARcCgAkeMSNNVWR6dSoVEKqmeCTINiNa/PAH6ar5PYn+B3qghbQ4I9RLC0sRC+ATmCZz786VdZ3JZjSRpgAERaJFvJtk4jtJzA9tDnd0rXp1LoJwyIVuIjPdxMcx+mhKdVGFioVP1BmZcETAmIH9vAzOlBBnJEA4pqbwe6MMCrKM8BgF/XkYjnRW23VQlWoIoAhAYYkRMntAH5iZAnk+Tr1KiCk1Fqm5o9SxiPGQSvfH9II4ORo1+wBQFYAyhUMvGZN4vXBmR++k3YEmW7L+LFdDV9QXiblNoieA64M8ckadVKNVgQlIvBEFnDAjyUdWIyMkkeRidKKv4kr0SB69KqrEGBULR/63Ko9/vPnRtGsrMtWklK62CyGwHkSWUwIAEQvuDrGV+jaFcIFqsyuAy0jZM2tJUSbsMBAn7Z/v3Y0hVIupWKoyAqsWkSIjuBAj7Z+2it+m4M37em9MLdMH1CSuTMOA0AkY8ToXZ7qqSVVvRtBYgsoM4i4mnhZj6R+pmNXovexsm3RV7QlRe0XOwUKJlQEiFjPdjM4MnXtpuAQ3+GEWJVO4qIJY3CeBmIA4+NBtUpohDNRuHczPUaW8jLGePp8RwM6HTq9NlWkaTVWUmWaAp/w8sSVtUAJ/bJmNDFsWSSGCIrq6F2KgtDAQx7oEeDPzB99V1toBStoAqVkm+JQckETkzOBwB8zrlHrtMim1JCohhEZxg5I8QOT7a7tt/UqGWVQalxhagqWj8wE8cYieJxjRxZfqy3Z0/wCQS0X2VAQBAgZHHiAM+8nSXbbWpBqnhXXFxJIdmQFZk8W/JkZxGmmwgVKhClmNMqqLJAFpXEXXNgkmTzx7R9MqFTPqEsCjBrsWkC0j+seB/no3R0/GpAnUKrJQYu6iopcKF4KksVJ8XTdxjAgHnSCvvZvQMVAKsDm4yCQAY5AjOJgY01/EdIlIUi2Qp/8AlDsJ8fT4+2s2+0qqw9RHCs1IXQQJIgjPsQ37HS8a1s8mD4HhoAfzDcGURkQJXLNHy3H3M+NC2s1FWkMWeCCcoC1s8/H7T76OpuXqgkKUDVb5HaD3c/dhFvjx768t6U3BFIAWmmYGSxDCcfSuM+8a7sU/Em7SE3UNiaZsTClYkk9ome7yWtj7cahctCnKu7Ex3EiJP1AY4zMXfc+7nd31Fo0XLF3UBogKCXqLMNllBAn3APJk6WdZ2rpT7p9JTA7pJv7wTiIhp4HOMav4eZwd6Dei1C9AVOSxtBOcA4ERk8GBP99Cda2DtBsghiCwiI4E2jnHn2Pvp7+GOmMu2DwqNUHnhIBz3f1YJIOce2lG/wCoOhFNSkgNLIcSYypBjA8zMg6zyeWiyTPbKoPTEi5QGJYgAdubVXPkeDmTOq+odQVLVCiZ+lOciB8YHaZ9zoahRuLgXBZvtBkzx9RiARM88/rqjqCoLwLiQcRED7EEzj31oqsFKymhunWorzct2UXFQeGAHEnIn50ybqlSqira18mc8gcLLd0Wz59+DnQt6J3JSJIIIIJkZmWOMnOB/lonfbsOoLs7FisCZz8AQZmRg8arlsV9FC1RVINS1KebjglQMm29pzED5P7uqmwogmdsIAaGy1pWcmWtiQQT9vGhfTfcVRuRcrIApHMmSCViYUGf301pb6yidqUAV2e5luwDbF0YA+qQfYAATqOSscWuDM7n0XqyoFxcsWmB7yM8Y9vOrOq0wAjUl/mXdwDcycYP3HH/ADp1uim27UUWuIFq2ycZnLeTidZ7q1dmYNVALMwkBSMex8z8D41ylf8AAD2p0H07ajl78M1rBVWBgEWnEwJnk6cJvRYSC3bKgLJC4MMM8Z/y/RLtdrVrABZKMAoNx4YwwzJwIzx5n3E6luraZpl1Lh4VAQxCKFVWfJNxJZgGJIljA1Oexr2gLqW4liXqKzHEKZgDjz/YaVbio08QPnGiN8tQMA6EMAIaMxx7ZA9+dEmmlK1gtzgDglgSRnHHHjEZ408qA3Qn9Q+4/vr2mYq0/wD+n/8Az/truuyOt+jR7fpQYTVqS+DIJPkQfAGAcsNU7roziHlTPcl7gNyQSV5mZ5HjTGhsLhJem9NRa0EggnK3X98cE+Ik/Gg3UtdL06ZS5Up00iVvALG0+QxOSPJ86Ske5xVCyvWrEgVLyuAQoJIJyB2CSTH0zOOdG9P6dXYhGpVUp5lnQyG9gqiRzJUzPyRorbljclKFE8MQysZw0AliR7EiTHidFejXBpl7VbikqoAxP1A3QQSCCYiMsJ4IWYV4/ZVtHr0QFqGsihgArMzAkHtsVe4ccQIxPOo9dFfdFWLAoBhSyoAZyApjOPIJAHjV67SoCzK7JVQy8MGgjILErPEG0RgfYC0UhUqB6RUDgiw23QRIBHbhpgj9yRo3WxY2qFC7L03UmHVBMt2ZmRaDkYzMz+2m1DdbenKspIYEiEDQZXP15Egk5zOOBqzc9KVpaqajg2xStZEJwBCzcSSRyxwRrjKjqKSStMwqhQ5AmTAQ3flBEEgfGo5XyVRceBmK7pSQ3pU/+KsIzILLJgfrj3jITb2rUepW9VldjSdED1AxW7K+YU4yZ8EZnV/UunIESmRVvLwFVJnCqYuJIiWwojPB4IZKAhaFREYNaQQAZ88hQTyuI/sIkV6LJ3yL6X4crI3erWg+B2kcNLOQFWJEn2OPOiKCB6q0arsadOnEjEBUaFxAySBcf9derPuAoKd6xkw8KCe4RTYDgjBONVpvyzKq+nLe6+mC2D3spBkt48yJ5OtNtbMvqnoLpbamT6SpawEhg8BjOCSymFzHg499GdN6fTFYXUvoJbtYWnP5ioNpggcnkaAIrPC0adKlYBeabSCeO4G5hEkyTGDoyl1WAjs7IPTQMabhDHk5M/AUQDAkY0G2aKh3u95TCi0BlEYiCPv6YwIjuZV++lorAMCjEOv0swBVDyAhtk+3HJ99H7PfgLd/F06oAPc1KHMk8Mp7RA8ZPzOiF6mskCkrC0CaZEngAlWlsmMFsYOsuDVbFO9o3J6RLhy6sIMwVBURbKqDPnz4E6GG0pVXpjvgu0cimlrfVUI5kSAsSCJmCdaB1vYOQ6KPeVLTEfQSCJPDYEcDMjbVKSA202ZTaFVRxmO4Enn99FOkNxQo2jfz2AwpRjgQAS7TB4yTM850FvNnd6YdipdbDJGIJY4Axi3Hz4wNare01VLRTYMyG0WwPtPhiSuPI4kwNAbPZFmeqQygiJMKsExMkk4kj5OfEGZPkLhpoz++RQdryDS9IKzEklSxPdxdkiCPpggyDhb1esaz+jgzUYKykwWMXXlpEDtWB9JB8QNPuvUxWZqe3RiVFIUxb/S9JVHmOWP2zjVm5qrTWnICd7rwZc3doWTgAC8t5BQaalo8mF8i6vVNWiVSpDs/pE5iDAqDjJk0zODBbxGgau0spqxYXZUgR2g4EAHypxOO5dF9H2vrbVFYwFBqseALqirMjI7UbVvXaIdPVSIKDBJLNP8ATB8MrTPtrrp0CcfQJs9tHq5JsgWg22EmJzycH4x5Ok2+UgyTcpnAMAcyD+hB1ftOoSUEySwDAAZkgDP+f/OD+n9Gpu91Ukm8vAnKiZXiDJIP2OOM2sXbMsUKtp1gJt/TCCbrYj6pgKZORHGPJ++r9m6s9NmKuYBnJChZExBHdwQR8yBrVb3b7JlNRKQYU5QJYcSC0AeRy0+c+YGgeudJTbUlu7ZkqqwJBJgBYwCJN2PqX7alob8erQLW3a3Mv0YDQJAwRJwD/l/lojdUVhh6ncLTYuRaczzEg+ORjjQvRdiq/wA2usiAArcLxBIxIke8TqlnLeoVZiQD6YBBxMcGDiRkfPOjiugY6sIqGihDW90EhTJAPvAOOQD9tD73c0qgj04CkmVJHdEQRAGY49ueNDfh7qAvYVv8Mq33wPEn7+DxodKJm5AFSoxKpJLhcAGB24E4kcmPbVUaeznGlY76FXNNVQVrlbC4goCAJJJwsx2k5z4zrvX9ilOqlNFUBgL3C5UwpwIkggqwAEgMByDqzZ0Ep08MS4hlJMgkYBCwASMczGeI1BOu3VoaWdq4aZCh/FiwcA/cDI4jXXvQ71R3qWypIwp9xYKvqTJVwikLdDAwzmTEmYiInQOxqUjYGXMFeFsF2ecM+REkmJPyTXvN0zte05lYaQQRiI8QcEHIzxrOPurSQYYzgzMf3++ujF1sMVs2R/DFHxVcfEa5rLf+ff4P6n/fXtXB+zSz6A2xqV1JZriJIakuADEr2iHbyCfYZExqraUqClKdzvAi4hjAM4giBMRAzjGhRU3TEAN6xTMJDFfcqilgM/mzwc5jV+26zTMSKquoKgW9lT6YkAKoIhsxJ+daU0enJNjjeVLgBTVSuRkkLkGAYbH/AOTeI8RrNdTpVadS+AAcwoLECLWXjtBHILQ3Opb7rpWplXA8hyAHE/0xhZgkDmMkwCKdvvS1NGSlBDWyCpBBFyXBiGPd6niMjJMDSimthk4vVjD8PdRRTAquhm2HcMhUfUqzDB54g5+Ygkb99uwZ33VR2AJN6xyYACEHjiZxgwZ0hQqXSn6dNYNQlnLAkkckCZgKoGBk/Oin3BYBy9IMi22gKCyzBUqSQVyZDxjge1kgReqL9nXqKCKb1WAE07AUUkZIFwK++Ask+NVu1RnNQ0nf3NwAjHn08wBEnVn0hVYDbg4Yu5gkWwbGYNBjI9xpiNml1lWsXp2yGHEiJUA5Ejz+Y+4EA3Q6bQM/WxTWmalJYtchQ5ByQgKkgLwsxbEeM5X9M681NfTtDqTJBIVlOZtZQGHPBx8anvN6gewA06bHNT6ZGfFmBgZA+8ar3G6RDG3UVCpMVGgkGRIAjuGJunycDGqkvQZN3yM6O9WqXR1UFyGuSEjAIALKVbiY5Oc+Nc3NPbsgd2Cmm1kgjv5OEYSxEYIPBj20iWpVVhVKEgkQwVQuMQD9MiD+w1dV25dVanSYXTkszTDEYBgDxgY1cdnOeqoN3vVKpZjSZe7N5popbzPELMniT99DdL/D/qlS7suZCkZdRklWJjkx+hzqur0Z0YFSzEWz2ZLE4UDjgSZMDjMidWNhYVqmoyuSJV0NoWRP0jtAwQMAm4fJMpKK+pYxcnciY/DiFQGSVVnwXZTGAQo7CfGRdH7zDYdFoIq1R/KiJQtJJi8BQzg8RwR+YESNWdY/EDMltwNxiT2BR+Y/TE54mcAe+s7v6JdJTcgiCXtuYqOYsRMCQO5j45zrNZPlmssV0azqZqiLTTIJDBXQiGz+ZEOc5BzK4jyu6ru3oKPSRwTktBZOCYGTmfJAB+fCMbZqtIGahQswVSWBEfVJOW//ACHvqzpvTKYahUa4o7G9Qv0EHFzDABMkGBhTmdJQSQX5HdIP6d16pWYLTpkti52OTPJChIIAgDiJ+x0czK5chS9pCs5drCTGAWieQOCCYHnUej0QGqVa3Zc3YQwkD6jfaLQQBJknJA0Ou3oqzGhVVmUgoagLBB9P+L6dsDwOBBOs203SGslyHioFqywgKe0hhLRaywIjge/t8xnPxBXqVq1N1olhAYR+WWZXEjE3q/tge2tB0itt2fDoSVBtLXLgkB1wozDMPBnxpn1BksPp+myEH1ABOTk4QDHOQGn48FPF8Dl9kZKjs7NgTJF1NQT7j1axwfmUwPj50LXoNRoCmT9K0yxOO0/xOPcwHj/96dVylVVNV2tligsIwCAA2fCpIAAyTjk6I6hsHcmqBNtOnCm3imSRPsxy0n3/AH7KmYz8T5R8/wBv0upUrKVW0FiCw4UyP3IBBj2k8A61NPbikvqNUvuchPpJYggXG0cXELA8tzobp3TbHarWb6CSiLMNajw3tEHxd9+dE1mdKVOoxsYsxVB8imiHGeQTB8zxqydswl43FWyjpG6cNVYx3UGZkYcMrqAQMeHyJE5HIELd9tnqA1BVNzIXJJmSzefgmfPA+NNumbxqg3AgwosMeSXBGfEW/wB9Jad1SnVpzHppT49y1ViceIHn/bVVtgW9MY73qlMkUaBapUHare5MC6T/AOs8+5OPAIommhVvSVqhJ7XN3wSCABHweDOvdF6XBqEEDtYEiSZOFt+blb9BnkaMNJHZ35ZVzPaFiFMwZyTMewyZ45vpElKwDabVbKlS6XVLryRBBBgKCpulBUB7h4AnI0RvqaWoUuUYDOTBK2kzEYJwRoNlu9MuxF7IqohsmSQQzmYtFrQBwfjTlej0lIudnGShDDu/QTMAgyT98aDkk9sEovQu6t1yU7UlMgCBauGA48iZzj40rq7Va9eoVBFxBWw3ESBhRAnMmTxnTGh0E1HLLUhJgSpPsDzH5p+Mc6D/AIj+GrqYH1ECBEAi1jHM5499NNLUS00hs/TKrBEtLlabnvabWlVza0TgsAD9860NPZbYKKdXaUPotcoIJPbImAxlgMzOkO/3dZWup1LoywAzHsZwQPcfcgajsettUMYDATIzngAgRPgcjWTzexQcstGup/w6gKKSKAALbeIxH6a9pTS6krAN25AOSJz79uua49FP8Mj07esHWncTTDXMoxwIyY8LIgH/AFm7e9SrPIZuwNABzYZ/JdLLH/rE6vTpFA1Lae7zx302GccsJUGTBmIPOjqFMGFSk1SohYqWUhqjMwNUhjwbQKYlZFpK9x17MkRJ8AlZvXARmbsZizOGhSB3HtyJjOOSJA8OKGxY0WFJ0Ddq3My2kXTBnhiLM/SY5B+qqltbFRmHpBQLroUFciMqWBM82tMYiZ0pq7g1ZUUUSkbrrZZYJGWHIzHOfHnU2xOo8ln/AI40vWNUKCiFpUXMAWSmsKGsklgZkiL517pY2xANRgAPNQNyTixacgQM5bVO36YwSpj0hKEgLaTloKgxcO1vgGB864iFFVi4LwpAamYKTGZHcoxgGDP30+VyZ8dDJ97thUBWkHgyXcyxOD2g5jHEHyNB9R6oKtQmoAATA9JQo8jzliAQCSfsBooNRZmZbVmCEQwA2BIFoaCfYzmZMZv2mzHpeohS2GxU7T2Myn6eDwwVhJlvIjRVITbkI/S9SFVWe0Hg+Mn2MRz9gdMdz0umDT7u4gH0y4JDCLbiFAt+cfponedYdlCtYAoEtkGBgAkMJWQuCD+ml+4resUSlSUMJzTUqSTz5uOPeP20tsLpHqDMzlQqNSwXBqWzELdJbMGADHkDPme7K0rgpABi4UzJEYm4ALceTIzjU22zUgzCq1mO9lIuOMYBz4mTwIOq23AY2FKTETL3ODIDEz6jLnngDIjzqaO45LejdTrXqpqVDTJEKWbAGVbBnGI5kSMzrT0qtRoW/wBRzPp3ggtOEgExHaQTGM6R9Hqq1N6dQu9PB7MWyTiXAgzHuONRp16VGt2U6jAEhgwFpkSbWQys+QfYTdoSVs0jLFHOq161Q2VmUNTMZJAGBgA9pE5nk3KPB0x6lRqCEQMpXLLTpAK8CQ02Ae5OY+5B0NtOnNWZahqUvTUQFuAqUhwt6kDk5uMjkSONaBd88UvQembbpCkMA+FBPpi0MQeUmGAGASDG6osU3Yi6PSquQJLSQ6NcQe4gKEJYA3AznGYwdH7zqSUkIoencEQITEsJU944krcR45gEZLmvvbSVDqlQhVUVFDWxkhTEscn6hzB1i9zvVZSalQvBNv8AJXLfUVMQIHETwcgxGinkzSSxWidfqteozU65a20MElQZBwQVTDe36nxrlPrbUbRQoQQZZncNPgGIBJ988k8acbeklq1YoqXgS1qkkKCkCAGMF4UEAQRJgksNv0gIrV8OUpk07YAY/IUgQJJ8xPOucl6Di/Zi93WeqypYFjFiJEC4C42Yt5z4Mat6R1OsoZ6dMhmQAwYKAG4EKtsD6QSZMXZzo6hUqVpb1pIwqvBUGZMmTjyCSxn2AC6ITpS+owqNtLwMlJGCYyqkLaT+aMG3mZ03JcMCi7tMJXqRcE1VcOSAFKqjopw1ogdpBMEmYAjxoWj1D1UcLIQtbCMbmWYYGwg5wZxj2xFG438VjRqU2qIxOSxtCYgqXYQAwk2tbJYT41eab09wwpNRpWKysofuAFwMj0+GIFpn7+2s8Ua5ML2nSUKgorODeGeo8ukgWKVciBmAxksQNd6r0tnrUCoELUBCFWwBAGR5CrdHvHGvbbfOirTFVWZFI4DEDgi0CRPAuwRIjTPeddp07WkBPTW4GQtzreCuGXKsOcgczE6zld6FUZLZmdlRKHctAUMYkAZHqUYYjzHdPvB99ZyrSUUdwwqfUaISARJsqEr8iG5EQQNfR23NKpTJUsVYycYFsXKCrEEk5AmfYHwDX2tKolFCHASXtgQ31LDMBaLSRz7iTPMU2uUH/n7TMzsaZCIyQ9VdujukwLZZjaMKSAzAjniM6v8Aw5sACoqOPVrU3ZgXNyrAKi23yMkkzjiCNOen9FSjWVwsrbTp8i0d8vJzJCkjmMg++k1Hplv8TQChmp0awBmWYxbyfJM5+caWSZnKGLVgf4l6f6FNad9MAKq0ktvLEl2qkkg2/WO781qqPpOia/TVobek4hnsMXpgyphVBysgiIjxOkZV6tYVa5uCBfUJx2oQYhfAQR++tRvah/gP5keq6rcT/W9QMxIBLT2kHiM6tcBxWzKbDeilSLTPeAMkDAYgEQPk88ieBrQfg+nSdvVJDMAT6USRGZUEy0ASQB5+NZuhtnq7RUBGd3AJwF/lSWMDge+oU6527MQe5FYqykiHJVFzyPqmfvptIkVTuj63uKtA0JZUNNj2kcEFQ1y+1wKmfE86+bU6Fm4Y0voAjEiSTkT+nMHA8adL1mpU6VUao8stVVUj2kOUYTBEErJyblmYGh90R6CVQABU7e3MHiI4umRHx+2VYjb7ChHim37D/bXtI1/EMAAUkMYkuZ/XXNds89shS6mVAwsZK9sEj+siffg+f76No9QgN3EvAwSQLRJ/mE8eOZY/HOkz7GCbwZ7T2kNE+D/bzpufwxubAFEKYa17UIByJujMT5kY4ka9TxNU5dAJ3dWq0Ooeqy4Jj7j2/cnVv/jHPgTybASAJibjwSYgfI002XSFW6GDMMtLgyDM4CxgwZnkedHdNpC5z6TsWSwMJtBDK4z73KDAyPBxqOdLRV42+QDqdSvUM1qvqu0ALIUIqz/TgCW4+SBqdQLwWL1HNqqGuFPINwbnmIEic+wm3p9SoHajUpANcpBWbxcQRdmWkuDzIPgjgnd1rd1/KpISv+CQwtdSgAmAbg9145ziPGpdaK1exd1fZvTf/DLKE+pkAnJuOADhgRByDOeRq/Y7ZO41aJpAjBdWcAkC02drRg5BIyAYBGn1PdoGARhWNoSX9gGuuUAKZa9yGKgFiIEDSytugapCUBUdYVggYok5JBiKZ8mSJjyNTJsuKW7Ib/pbFUPqUalMr+UWuCbQLkABweMnB/XSzY7xqN1qgVP6hUI5zFqkhsHmYGMe/dzvbSVLtULGWFMg5BEAueMyY9vfXU3VN1K1VVSGkWU1bJ5lpkE4xHH6gqN9hlXXIUlEVyWqiC+SwNzGCDAWCZ4Hxr38PtabCkGd4xeBDTJIEFh7xxnGvbPralRQtRk4DTcyyQWe63J+F5g/fQ9Hq6mm4qqrVLoWJUtJFxLqQRHMGZzrv4cmiz+NHpsUYKRAKxys/UGkETA7Yx+uqKdKgxp3VmT6T259zGCbciM8f5if+MqWpbTZ7lf0wCMkWjgngTPzA99T3e1dPqQhpgN4me3xGMxEnjV10wtt7aNU3TqQwtSm7i4fmu4U29tqz3NBlpnHB1U/VGSpUA9Kn2xcwMllEz9KthhEkAQfbQWw6U9VQ1SqaRRgFJLSQe6ZJI8kiAAcca0G2/DdFy1MVajuxi9wTAi6e3tg28sQPHkDWUmk9s2jbWtGdq72owINOo8srMweFAnARGLlZWVkkcDGY0RUpKyhTTNIOq2MWLKWkE8j6hPDAcmJEHTzqHRNnS9RQED1Iti0lTd9SgG73BIA86GpdC3dOafqUjJHZUN0CCbu8MAZmCByBkg6nyR6Oxl2JB0hbiXqondBa3MiYwGBI5z8/pqG23iAFGuIJNstBj8sxPiZGtG/4apl6hay66Ta5VRHIcMWEkkiQq/Gsv8AiTowosCgJmQyxNvxMmf3/XVjNSdElBx2iirUMlyhCJgwMZBIAgxwQZB8nVvVGqimFFiWliVRLWggEFjEt5PcScjJidE7DautNXNK9atemFUMVAS2Xa0cwQFtOFgyI09q9HDbiqwBqAMyioXm5luDIS0/SoHuPB+HKSQIQsz3T/xQadE7eorHuk5Q+03NUViGx49sRyAOrVEd2h3cFu0mLhPJNpgwPOREcaZbfoHq1lSmtrEhgt3IuAyCZMdzE+AB765sWNlQsh/lpeode17sLB+oTeCMhcCdW48olSemC0dwKKj0hUJwfzQVM/0ssgicZH20yXrHYFe6pcqhg5HazQ3lTkKxUSIWT5Gp7/qNE2r6dQimpBBmCTaQXIm6CXyBGViIMsNvvKQr1aRpsQVgsSYiABhBcDI+q4EfExoSd9GkVXYJtvVVSGd0mQIC0yQeIUL5gwcYPOrNjRSsxV9y7FcemJAMR2vaAsyQCJ9+NabcVlaif5SuxEFCVnmJJ+kxHuPGZOvn/wCJtv6FbsCKGgqM+FUyoH0wHX9T8Yzj9maTbgvw260qTMVD5Ci9L7rZyCQTBEyJE+AR5K/dlHLtTZTcTBUQWP5ozJyTnH0/Oc5+GKVQv2Uyo+lmpK4YCQT9QIOfaORM62W26SXBFJWp0wCRKqWf/wBhLNCtkW9rSMYmBKCixxlkrZl32tAs9VnQXEfm/LlIC8kzcT7Ej4nvXtgWpIEBLvaxAmAL67tPMSWX24zp4n4fpq0uiKJuvMB7vBYgAGY55H7avGzNRQ610UzlQJJ7SpRlDEBpOQtwic5xHKuC4prZj9/0dtvSoqblf16TmCDk068hSnOYHyIM6RV+kMEKNSKsHWSWkNLFVgR5NkwfzDX0fqO0DPSNS9odmAuMWqIvNsNcX+4hse5A3HTga5axL4uuCl1Ej/1Ha2DDQQP31Y+QHxJiur02lT2dfbU72Zg7M7m1SyqjAU1/pIVJJJ5xqb7Ig7MKzIrIt0DMEKVmQbT9RIOfHjTDqtBqTVKkyjqxCQJp3FQRK8qQtvOY/f20pVXq1XLG1ayBVIBygpqWkniFM/M86mWti+JIQUelUyoPooZAMktJ+8Nr2tns+nA00IZgCqkAVBgQNe1PkB8K9nzt7qRSpTcOx7g3cSCSQQ2D/MxIIJ95B1Ft/VRx6lKFE9rq0Nk3TMeeYzjzoGnuqgUQzFJBtLHmIEjIBjEgcaKobuoEFNu9CcpbOMkwRkSc/tzr3Yo8mTGnUerMyqAXprAa0Hsz7XKrYM5uM48ans921QClUJZWz6jOwNP8zNM2qtoaSeACfEaBq7S2XphnAIPMWnGCF+/MRqO+6nimkMFtae6JYxOAMobYA++TxquCoqm0zvWK4qbkOBBqJTK5PbabZLkzNyM10zxzGi2qLVBV2YAf/wA1smo3EF8LaScM2Y9yc92XWaKsC1FCVFpIQRbycT5JaZ5u5402TrG1NOxPT9RrLf5fZTJyW83uBIC8AmZ5OhddDq+xLWrDbn0qaozQJuF4UMoaLCtoJiODxzzEqnWarlTVRWVcKOFWJm1ZIk/A9saYr+GHalgC4SxIXuMxN0+cjk/EDSPc06tIhWuVpUJJgyeCPjM+w+dVOMgyUojbbUNvUUl4QAGCg/uZMEDzJ9hd41La7SmGmz1lJmkVdRIEAEKxUsDxIPvzoSg9VVqEu/coUs1Q4I7ozm0wV+ZGM6GTaqzhZNQOe+xM+eCMmQJ7QDn4nXVyVta0F9WovRq1k9QASUJAi4BUkjwDEA55uPBB0V0bZu6kFKhXIlPzeIEAiBzA5+Bq+lvgxrOtOqUyHDqCqvJRSZGTbKkYLCVPiFO4D+oWQ+hTAEytptxBVZJMgg8g6N2hVTs0xoUgiBQ/YZEN3K5uF0xC9vbzwf2zv4i6pVvC1Ai8x3eo3AEljj9B7DTbqG4aiB/PDZBU1D6gIIElFbAhSDA4JjnSutQ9cq9VkXkm5oNoIm0Ek92MAYmdCOnbNJ7VIEp1KykPTlA4+oNkAkGSFkgHmGyQccnTnptCqSA+5lGaXVBCsDzEQpkZUhSJ9o04pbfaPTUU6jEgkl1hPAmSYkQCcwScDSv8T7uhao2zlnAK/Se0AeSRBPEnOPYjVcstUHBR22Pz1GjRRkVUT+Z6SemgAkQxCiYOM5gC8fqJT/EdOtXCxbaX9QNMMrFbpMT2rMcDIEiJOR6aCwRhIVSXBAaT3jOCR4WYK8fAi+nvY9RXUemyPJbtZyxtVbgbvzDHgfvo/DRfmvoM6x1LcbkshKoc8uIn6iREiLZMgj4mDoXpe+/h4ZqTMWEzCm4Aw2SPplWIIAg/Gr6lOqCqJQCi0QVqEiIIIUFjEe4zofqG+moZWVc4AgRMYweP7zOlFKqJJu7Hdbq1aqTTRB2N9UBxTt4KQBDhZ4GO7knQtLre69T0Wph2btDlirDuLK4YdpAPcZ5EgxpXS3dBYupgqGmwFpXx9VuSfeZHjOith1/bJejU3e8iGkXBTyQCIDXQYBzABxjXYr0TL9DDs61FTuSKVZpUgh5FMyroSzQQSMgEgZET5Hq7malR6VGkKrFS9NWJNNnuKsQBab5ErnuBJ5A1PZ7v+WKF1eoBkVJINNsRepHF9rQ7CPE3EGypVKqKlR1YB5UogKqRkA38HmAcjJjjU45FVh+5oq4okUql1gJNKO1SDJBLBiAZmYxM+NVtTorUqOKxFVmN3qdtgPCjEW5Mk888aV73etUelVQU5tNoXsMQblNxCxyQQOCRnA0q3XSdwCrFX7yzJm7zBIElo4jwREa5Q/Sua9G333Uz6YF5JmakOTgXXQ3b+UEZETHjOqq3UNtUSl61eCAJUgOskOSHAmBEGRjA7uNI7ytEoU9Ko2VLYMYmwie1sgjME4jSIXuRNQrBAEkCfAJI5j59zrlCzpeSj6Dv+pikAlAAhiVBQ3BVAAk05kQSBaCDEcRoCvubSay1qgafrYANaouVTkKcnAEYxrNVK+6aLCxi2Hs9QM1zGZKsGMmYPx8aI2f4hSQ26FSqpGUJMTAyFZipHi0Afca74yfImaNPxdcGmnTqWqzXlgI5LZ9+MC749jTtdwGF7XO1RAzU0BcL3MvKgEKYUhu4GTjzoRN7RcNUpbRAjXFr2YLIkrcA4RWY+YP5eZwl3e6vlgFT+X/LCF4VQR2BgwBstBAAGFyORqYJ8IubXJsdkDaBZJUh/T7mYg9rIbjN7E0TOIVWgCNW7PptBiHSqqs8gjktBuKi0xyJ7TBhdIfw/wChSuZgVZldUq03vNMMBM01JdknwQCMicjVuy6fuKSD+ENKpTTPqBAe6Y7kMuDECbRgTmcmXiFDy90Nn6Yqyz1HqLTqKtQ1IJHeAndFxCmQ3cckYnVFfcMFICspq1LmFwgE4u4kfZY88AaQf+TCsadSo1pkOtKbjaDaomnMlwoJOTzoWu244/mCm7sVtuH5sYJmRPxoPxsfyKiandgQGMDA4/317Trb/SsqZgTFP4++va4lRMDRrRKhS5NoB7hIyRAkEj9Douj6rAj6REsFAkROfc/t+unG46YtKg5Dgr5BpOIMiSGdQBHk4+BoToDliLQEQAhnaAC2CAxbDEHPuJ9hj0qerPM4bSA9juqlJsiTEkH8wm4Yn3A4IjTvcbnb12HrVTRDrcT6N4vDH+XbdeOSwuEGcHjTHfdKQqxAW+CL3cAIRIgBWgx4g8wbgBGsz03ZAMvpl2YG4hFlgBAwQ2JaBHzOkvJaDLxNMluelU6amK61iVL9tMqEyIBmpyZ8jABOJB13aOEs9PGP5klQHgzMgAqDwTdJOMkiaq1CorNchuVZIKRaTwMGScyJ8Acnn1LcstOSFuYwSwliMY45x8c8e65DTTNCv4nCr/MeOJRQwiAMG7EEjOZIPI8ptn1CpX3CMKrgwqC09ypEvyQB5JMgYPIGihRSotwaqalOSabWiycYaLbZtHcUPwRGqtvSoUnKsKitEFa1MWkx2uBAYL5AM8nPB1mqRq7l/BtT2CjtNQi1nAn8+MWlYCgH4jEnmNL26b6VQqquzXwjqxUrEgBvy3EWnnyDIGdOdjvqYqAva3MGe3tHddK8QTwY9p4CSrTYtUdaqFWLCSWWB4EAY7PnOZ1It9ilGJXTevRY1FMN6rUiwIhqmGgxyfqMz5BnVlDfmsLSqpGZWmCHjntjHHggcTqyhuhRLBTTf1aa0/TzaXuBBYEKIywDA3AHBBzplSo0ZD1KyfSSaRIYoRNwpkRcoHg54HfzrskHFiDqQNR1JKkUkFJCBCsDc0hMWxfHsTA8atWq5DBRTICtDFeQJlkhsGBE8QFGntOvTIPoqaiiEAaTSYoiz7SSTIbySdRPT29AmgTFqlqNRAVYRBb6gVkleCD3LBzi5nfGJNpRr2wqVAT9J4YgjhRABxM/pEaq2n4frVO1FgGe55hYkZHMyCNS2ICVe+aYAUWvwVDA+mW7T+uDIz8tN1NAgUtwLT9EWyFN3dg96/OASDgRrpSfRIwi+Qofh+vRXtqrM2koWNgPIkws59/J8nSurXalXUj059ssBzkZz5yCSPfOjN9+JWFKKVNCuRdAMEjJAiMkEyQI+dZx9wbPVnvJKqIOI/OMRAJgCZkZBjPRUn/o6Tiv8m5bf1K8tSPqXDui1LbZJtYdzAC2QJGTHNozVfpNCiBTcbg1SBIBIu4twcFS0wRqja9aqIjIGCgsIAaD8xmSceNAbngs+T2jkz7mZzIkfGOdSMGiy8iaH202dFF9WECHtKOZaZ9jCyw7oE88CNDptlRlqUle0gliBESciApAhfeZ+LWjP02tAmAT55kY8e399NNruawRwRV9N8GMGCZDLIzwSMYj2JBTTIpJmv8Aw7XoACutVplsGmpKCSCEaFqGmw8qPceI16tv9tW3AUhIBYl1T02k93cCIqKcduCZgzJ0u3LU6NP0lpBuywFu0OCwYswjLcEBuM+w1T0tkVO25GtLxErd3FQCfHx98RxlXZqq4Hq7bbENuEWjVtdRbAUSfiQwmD2EmIIyNNDWesvqelCoQlMJJ7YMAFfpgLJGZkZ98vU9Vk9GiSrXC51AIIERIEhSGiB9hnxbtd3RNKpRZUqfT6zQYdgwqPVUgqBlCFkySAYjGi1oSddEOr9ZNFO0MXJMrc4XM3E8MTwCJH7ZGVroXYkkdxytMQqgZgEZAzxHvzB1qq202gpKaSUm9TuF/wBdtxQGUuZRcGHGbSJ0s6j071KjigEp0VCj1WfDcDAkl2J8CPmONaQaRn5VKTO/h7eMjg+qUpCXZC31uB2SWtzhBd4AOY1d0/aKj2O7uBAFS5SrmBPqESYOYacTmJJEW6aAnfVouAT3iA8CObWwJgcExmdJqu1piba4J+3PvmfcjweZgRpc8MFOPKNDX3NfcFqSlQAf8FRloEkofzj+4EGCJOo19koo+osrVpA1muyKlrD1ABMWelexAj6Yzk6QbasVIhpM4JJlTMgrBBIBz/p76ut18ELUp0adR6QMsiMFhg65TH1SZDf1EDmdF3HgcalyB7ba+h6ZiFgHt7iSJkNJuEGVKkyCvuZ0bSeo0JUDzEhrSDYCDwr3AHGSczpJsgjVWpqFoU1YRTJ7gQAkoTLGp7mZIJxGn3UupGklqk1UH5K6qvog/S0zcpPIIMc+8Au7HGqBKykhKy1KrenUJyxJNPuBNI8qCpaVmBaI+onSz/zlNtw9SpJNSoWLLUYKqlp+gDyAF84jGl9XfkkOBfkfVJgjIhlMnPAP31X1ffrVW700o1A8MvkyCZAbhRHEDlckydLH2Zufo1I67RORuKgB8fwy4+M1te1hgqf1H/7L/vr2phE75ZGz2juRFevtnF3ewbuYdpIAamB7ZB4Os3v6sshvVVQlSFK+oLSoBsDSeYuE/SSY0FW3VjRkACwgZz4I4GD4jj7nVVPctaAYtmT2iSc5JgSeY1yQpStB2yurvb64STFx9v1MnB4086T0j0mEpWg2EGcOAc3LyJMx4mB50y/Dm721YIX2lIP9JZQReZAloIIz7lh/6idEVN6llVqQxTqMpvpqCpCqxtKfUIMBoU/HnXN9IsUqti9d6bmLujJTJNMMxW0zBgsCW44OJCzIEaVdS6sp/wANPTxOCe8zxhsmTwZ8ajvN5UrlhUIBXICTaZycE4ORkc+dAelT9IsCwdSwKwLZADBpmcGfGYGdaRiuzOcn0P8A8P7l7wrqkEuWaxTe9srhbQsR9u4+dT6n+IcWWI5BUh7ZCxkFA0wZNxIxJMg+UXTt0oqqWk/XPjhWWJBmMD9tC1tuHJHFoVf74/012Cysj8jxoK3u5RbzTa76Q12GM5JhSUIk2mDnmADr3T99XoP9NhiIcRAZZJIbiV8x5Grx0vtpucqxNM5zKqjTlSAIYDHtp90TolCrT3VRwzikqyrHuBUqWh8ggqxglB5ERnVbikSKlYs6VvDXrJTLGSCGcATBMAnsIMSPPE50dtOlUqpSWLVGAIpfQCQBfFwzIEgZEg5giCXans2dKZINpebBkW3KCQ6kdrQfb551PqDU61MOHqBEps6JaIDNER3ELBKnA8HWd70bVrewheiUgjsVAp1DSaCbrWKVDaDcwJgpBUSFeSWAx7a9NzUr0lhSAQ61CLjgAqCainGB2AfeCdA0gaVW29rF29Ko4ByXZD3r/wC1qgm6ZJIkDOvbnrtSmzIzFvTgFQAAcBwcz+Ugce4kjkPJ8CiopWxl1LaU/wDEtqmo6utwIYGAhuNrJ4u8ZAPEZQbnaFadpM0FYlpLKq4JW1nk3MRZAJViVBPtRV34NYCwKSRMSQJHIEjMH3GqKHWGIFqgXr3XG4Hm02nAIJ/sPOmlIzcogK7hAXKgyJsZmici0gEwDJBgcCfbWk2tChXoXAQ1Mj/+Zne3JIWla0AFiokQQC05MZjdrYFUgEgmGjugmcmZOR98nJnDT8OdPLPTZXsJJK4J+nJBhgRjggzrRrRnF7O9W6d6FrLSqJ2kTUIJ9gIA7QQR5z4A41V6N1Mi5ajAi2Kkimowwt/qYsoAPsYE51ufxFWFKhWZ0R8BQgFuMRdUWHaDxwAPGsb/AOcWpKClkK2XIMRDEAgAnBxPBC82jWcZto0nCKewNtt2u0AgQtzdpHJ4iG+4OJ/TRu2AsSCzGRwTMZhYyPc/Pxmaa3U6tSpCkQJFpHbCyPfJlSRj20Z0rZs0L6kXMrNaiiYLMAeWmTyCMYjTy1sCjukQ3e8IW96h7iQGbFw8zdg5JESYM/GhzDV6aDCFstLMO4KCAp8qbhAHkiTzrUmilNlLqWaZVrmYgfeqzH9NCjpSXs/HczUishkIbkwYJwfAHGNZvyJI2j4W5JEn6JaSyNUBCnAYnDDJg4JtnJ45GYOke82YLijTuZybSCRAkwFmIGeSRjM63qbFzTcF7gkNJEHEggR47uPYZOZ1mVVmrem1txVoYCODdyZbJnIP6ZJ154TafNnr8nji1SVFdRPVZkRB/DBUVPVmCiCxWAIDLJLEEGTcDyYDHZ7+nSpXKyyI7iwW2BBUFy0yDHk/OToXdV6lSmkMQtTCiYtOc48xOftrP9RpU0cjvMXk5BkiGPIxKmJ8e2tYvPTMJw+Pa2Fb7qu3NcFy7KAQ5Uyanm2mMKoJjugRnM8jbrfqoW3a00IaVFQmoxHgsCwWRnJVgZMzjSipvirE8lubs8HH7H9tXCjVqx3ABRAHA8ew/wA9ehKjxt5Ets9oghiLkZgDClckTANuQsYMDAjWu6L+Jldqa1aavkBCfpXEEZm7gG5yWi7jjWNqOoYBadoU5BcsCT8QAM5wBpz0y6uGUrTmcPBVh/64xaZ4IMeI10oposJNPQw/EtelLGmb5JAxHcBBkL7G3k5k41n2qhGhbTMwQQZEgzkSPeMHHjVW9pBCYyApkMLoggGJ+RPj7aFpv9fEYJx7TEaMYJIsptsP6ruJJDUwrRLBSYbMyM8kRPv8av6YwQBKlIVUYByJ7lkEAoTyQM2tgzEDnRtLbNVSktVy9NW4J7rTEgNE+P00D+JOnttqtO1v8Smrz7EgzE5A8jOJicSS5LhCUWtsaJ0rbwJoSff1Kyz+npGPtJj3OvaypqN8/wD3P+2u6NM60f/Z">
            <a:extLst>
              <a:ext uri="{FF2B5EF4-FFF2-40B4-BE49-F238E27FC236}">
                <a16:creationId xmlns:a16="http://schemas.microsoft.com/office/drawing/2014/main" id="{DBEC7A1F-9E6C-4467-8900-0727F6059BF8}"/>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GB" altLang="en-US" sz="1800"/>
          </a:p>
        </p:txBody>
      </p:sp>
      <p:sp>
        <p:nvSpPr>
          <p:cNvPr id="15364" name="AutoShape 6" descr="data:image/jpeg;base64,/9j/4AAQSkZJRgABAQAAAQABAAD/2wCEAAkGBxMTEhUTExMWFhUXFxoaFxgYGCIeHhkeISAaHRodGiAbHSggICAlHR4ZITIiJSkrLy4uHx8zODMtNygtLisBCgoKDg0OGxAQGy8lHyUvLS0tLy0vLS0tLS0tLS0tLS0vLS0tLS0tLS0tLS0tLS0tLS0tLS0tLS0tLS0tLS0tLf/AABEIAK4BIgMBIgACEQEDEQH/xAAbAAACAwEBAQAAAAAAAAAAAAAEBQIDBgEAB//EADsQAAIBAwMDAwIEBAYCAgIDAAECEQMSIQAEMQUiQRNRYTJxBkKBkRQjUqEzscHR4fAVYnKSgvFDU7L/xAAYAQEBAQEBAAAAAAAAAAAAAAACAQMABP/EACMRAAICAgICAwEBAQAAAAAAAAABAhESITFBA1ETImFxMhT/2gAMAwEAAhEDEQA/AMPXVaag3XMZB/pHwCc6JpuLVMAHm3n35z9tEluyEVTIgzzP6j/XQ/T9v+apMHi3xyP9Br3p2eTyeKuDtbbMQScEnzj/AL9tS29MyAW8wfOTgSeMnEauZASYeIOSfP76r6ht1RhaMtFpBkYzHzjOkmzBxaYRttuSyDJpkiSxiAPyzzmeOeNM62y25dmRBcpBye0Y4AJ7sZ0JTp06f1GCQLkg4j6v1zzA40TQpMpamCbAA1zTm9GIBHgiAMc3a5t9GuFIF3FQIIUj5IGPmDo2k9UrbSUkFQoIFwE8zAPAn50HSo+o9oJDXG0Rk8YI8Ewfvj9bdlv6u2d6YX1JMzx7foP99RvRlFNOw2rUcBKbgqWkAHEwJ7fgYAONV1CwLKxUOn5Zkx+UTGBzx/TpluajFGeR3qAZzEHMRz/xpTueg7qotw7n+kTiVxBIJkZJxHjzOimhzhf6DK0NeHViFP0YB8n6iOIP+eqN0tWqECmTAIE5gDJH9vP7adVegJSIZVIcd3dJJ48HgfbgHJOhl2rbeQtcBwQ3aI5i4fMDjEaqmujPCiG0Zg1JSpgvbDrbPhhMwP8ALjGrN3u1Uwpkz3EgwD9mJxOck8aYr1xIwL2gKAZ7SMFixEHH3Os5WppUZpZg0kkLJn9Dg/eeI13O2c0lpMvNUsJvADyIjzjj9T9s+dXdP6azF/4gFU8d2f2+fc6rodPqVhbSpEBT2uxMRJk5wfEQNO6f4bZSrPWA8wMz4OTx+mo5Cj436sVbqnTWobPpJJy2IzdEmTz7eNA7zcANhiFM84J8An/Qe2j+oUztyUdlKu0+oJmMXAyTGAD+mh9zsEqKWKxANoXt4MH3mfBOuyC10Ia9cwZP/P21bSJMEwwEc+3Jj4/31ZuejtIFOCJGSw7RHLeOZ4OjD0u3sDgOwkCCARxPgzj+50skc+CNLf3ulhKmZECeI4j4/wBNN+hVLjUDOxpoSSColmJaBbPgC44MkaEr9ONNRZap7SWZgSSfpKqO72gx5H6n1Ng1OkFqVRUqTJIIAEx2xyx+f10ZTVaLFNbQj3UtVcXdswo8nx3fbVO422QQO8e0nPyfb7aNppTCnu/mTBIHCkoF9+BPzM/EGdPArK3aA+S/xCm0sAMYU/v86WT5CotvQt3FAATgAAARwfn3/bQ/pKCzIAZ4BGPg+2dXvTPDKZAOOMDkn2xB0ONyMrJA9lER+mJx4xq2StFqdODkAP8AV5jHyfe0fr513d7YUyQ0CCAcZP6nOdXbHbhlL3AqYVixA8MVFsyfaMTnTHp2xApwHUsB3FgTknuABiInmPGi5UVRMlTYySOPge/66alHtuXAjMmJk8nP/caa9WJOVVIyciG/vn29hpZVLQCywOe4jx5wePg/Oqp2R8gNdyeWGOIGobelgM3kkAefg4401r9FYEGsCJ4QAqOQvMcece3sRru9oqqrTmPChWnHnmfnn212ZXwLqzgKYIj/AH8fvqO0psoDMQZmBzif9dM6vTnWnFWxswFUBmj3JEwTn+2hhs2p5hbj4BGPbnt/6NTNHVQt3SlTlGInPP8AY6j6Eg9pAycwTHMSDq/cbsqACT7AeT7gD44451JNoxUVOATFoXMcZn/LUcjRC7+Gqe5/b/nXtF1KTSYpNEmO7/jXtHIo83NIKGjPp3THuCJ/tn9NDUthUaBHBI9gckif35+2mXR+o2sGYXXdpyAMgZ+cjJPuNeepUJ4yVUwFkTADHieSf76SbWj1ySeytemtDE0+5iYkQBIBYwYyPfOq93RaUXhlIUDzGP8A9fpofedRYkSVYrjIwIB98DUTvmbyAMQJ/TEj9dJKQG4jmnsgyioQAS5mBMqQqsIkcxnRXWd2ItYGBliM44U/r7ah0Sk3psquCQbuP/jHj3kftq7d0S2SpKsFVgeCFaYxkYx751m3s1cMo6Fu5quFFVIAMOBGY5lo8n/vGlfVt/eRbiAZHvdBzPJ033VJQpUggC0fpn6T7CRjWb3dJVchpwRH2xM5GnBmE/G4qujVdHqioFV2JVO61ZBKxcP2MjT2rvAsABiLbwxZSXPA8j7n99J/w5TpDbkuEBbJLYiGDLLewRnjzn2Gq+r1Vu3Bpk+m+3a0Nx2tkAqR29hgxkHJ1k9yoSTjGynqfUDVaSlSEEFg0DPyAR/fXBTSvUimW9WCLXK45EkiMRx+nnQ5aq5lu5IW0Y4tV2tHjJbxnUaf1rUUFyL2NuMBgIOeBK50v4Yy52RqbepRb06oAbBBJDyBg2+3Px40f0/qppsUVO1jkDksbVEn3xGpb3qJlWgWB8kZkEMpM+339xoCvWpoAaVzVC4iM+Ybjntyc8xEc67kODT+pom6ktIOSQZklQZiJgzHMz+x+47T68jrcqv7LEH/AOs4wJJA4jHMazPWA5dVyCVmQCTABEZ5Ma702iq2MaoamlRgYIxiUbE/mx+5nA0VFVsanJOmO9xs1PqtCXsMXMcDzb5mB5iScaUtmoVaTYptVXtugckkHImQAPfwNTq1ratRSpUzJYSZJgwkySbSOTxHOdV/w1Rjcqr2iQZzAAHmQLcT7H3nXL9I42wlKT3etTICkT9MH4DGIdp9j+UcY1zf7pyGIZLnLSx4P5pBK4GOPk86W77p1dWCVmViyyhUng5FsLM5Bj2/TXN70qqQAaq9o7wx7lB4wJHj99XV8gerRXsttVr1BmbmIugklAbSRIgiQACfbTvq/pUqKREABUUcni7j9CT5kaS7KgoQgqLgSQ5JFxUfSRJBEQ3EyTzxowVRUaiKpKkKFx+btx4xHxmfOqyUqJdI2DsKjGi1wUmmCCApXyCSIPkEe2mHRNpSpB3ZprlGUTwLhicAsTyc8R7aJ3XXgaTAx3YJn4jmRHHOk7p6VNnqNUuMyCAQozPBEHHkeOOdBytFbS/yL+pbV2clJcnnNojk/V/3Gq6nRqgg8g84yv7559hOnFJ4sAp2XKCrMOR5yJg/mz8foJ1NmH1X/Mgiec/9+NJTfAdroC2m1rFSUolwGBlRIkZBAjOD/nq7pvUHDHGIIIHF0k908cn549tR2fXBSp+n3Q5GbotH5uPf5B1VT6ipbuUEgHC4u/8AlAz4/bSbforXpHLjUqRBiIwBI+5J+2NaL8K12LNSKyBJggEg44u8YGBpLtIkgLFym4RIj2JGYktB5GNNvw9USkS2KVR3EG0nHxm2Dx4xot9ChWRrN90b1oZ2a7MLOCcCSDMmMRjmNY3qGwam7KzERMFVCsRBzPgfOc62TdaXyVBBhgccEg5n5GB7D30i/EPVaL0nQMG/NjOQRnKxMx/bmdBWbeWEHtGYq7wKSMkwRkwSIHE/M58/21PpXVgrFCs9pKkiTdzA95AwPjHOgGq0ribB3QMmAOTGOPB0yo9PVGV1LAoQwsEgnJGGGm2q2eeNIabbc027f4dOVhnXEAjC3ZUA+R7T7aB3SUrwcs35jcV8mSBJkD/XV243Qdu3gxzIVTMxnkAnAHtnS7dNGTnP9wM4/wC+dZ1ZW7dEWcTio8frrugvTXzM+de12JNjzY0a79rJFq2m0wYmYYKv7mNXVNskNbuUCsIZR9P3PaJzGSPnSTZ7N2e5nKg4OTIHsbVPPt5042mwVQWVC/jMjE+QBd8/bxrd67PYt9F1PboCIphhjhhb7cEZ5/aNHUdwlJvTAVCGgEie4YkQJge3HE+2gq1Vph6MgYDKDK/GGzHz7eNDbmqt9wpvklg5eAZJzaAQPONdVlboe7fe06ZPDqcdtwJjjJwf2EROuVapMyIuthgZGc+Fnx8DOl4q7dkBIggCFYlu73FowTJ51cP5MdlOmDyHDXcSTBIAxIAA0HE0UyrdpSLlXP0mGOSo/MRJgAxBB+w1zd7Kk9rErUuntBAJ4jyD5GM/Om1aiCy/yw9MqCLWgnE/nccr9znE6H/8cBbcoVhM+opEcFQYADD4ET8xmJoTRzp9GlKUyzSebUJxMEllmfbnx8a9vOlt6YUiQqVFbxEoxA+wmJ+NU0+oCiCbbVJJUMgyfMAKYE4GfgxwLaPV6dl4qJc7FZhjYSCwICyRcLh4j9dFqXKJUWtkOl7BUWqUMqHCrJkD6vaPK+f8zqnp1BqbOWEBXAUtHEZkQOVux7xzA0x6VvqToVptJcnGQBBnskWz5gfrqSkPUKqBVBUQQZUNk3SMYY+5mD41G3snxR6Em4qKgZQGclnXuIIlQGmfBFw5zg/Gl34e3MPKgj+UYAgFgCC2bfcZ941ous7JTVSIy1Ut4ksFWTj7Dnj+y3oHSSqxaGlXFxXwRwOeW8Y/vpKSxMF43Y03KI1G0i5WtYlmwoUAiCYkT584x7LNtvFgVQojN6QIuBALA4HdI8YAIzMaJ9E1KdsgKtKePbm3xn+2OZ0NsKgFRVZSASc2YOJIkGZMA/dh76KJ5buuA5t4uK0JzC8TAtLfmiVOJzj4GmfT9ytUMgi6MTntwRAOeAVPzGsymwqQQiVLPUZkOLhcAjMQDIEoRAHljmdG0msDlOQjLcRJY8qIkAyRn5I99R0RNtgn4huq7kehVGGtAxAjHbjMASfb3nRD7UenY9YYJwqEJwSL5aYmSf0HzpZ0rZ1L3aqBSaQwLMJEmI7SWJJIxic++m3VKCJTC+sDnv7SAQJ/7541zkrSsz/WIOlbOaq33QjM39IbMeeQSACB4POtButvDUyKasSIkKDHtE+BE+PGkPaoDYYRIHkD9swJkcHGn/S+pIYAGbII/p4FuQJHmfnXSfZ0GnYDX6UVmCoe8scyI8wIn4/U+2q69JnqsabG22XAY8EKRAP3x+oGjuo7pgYVlEgnJk84BJ+Tx8fGk9TrVzMskKRbMefcxHkAxBwPtrk5MjW9DjbIRRFMuxcGEdYERyoBiOTHzqn8SpcjgKwzP7duZOJsJgCfjOhdoqghqhLUj+a8gk/aQVnxGR50Y+4DNaKUG1jkGI45kYkrz4IP2ortGco9G7Szk3BoKkR+g+Yj99d2vTzUqIv8OQp4buVSAJgnAP3Jk/rp1t9uj1LDLuT2gqpBmcezYkyx8acVdm1NYdwsfSVGABA/LMZjH6arm6DQkp7NwzmQikAjPnGBPByToGtsWqGGqoou+olhHOY5J8foNMeqb0Kl0qASQog+R7mDEYgaXjfB4Ui0ljZxwLSfHJJ/tqJvkG+RxWo0UpLNX1IkEsCoPkAZyf1++lj0qHqdpqJ72sCuIIAvB5IAydKTu3FSwyO4AQYgyBMDGft/rqG7DkhSoBLFQff5xgH/AI0kn7GrY0qdPoqk+qWfiGQAR8mSY41IbioQQ1sTIsH+Y8edJTtKgb0zkycgz8cTpvX6ZuQo/lOFOAOJ/Sef+NcyPJcFNJLiC1WBOB+YY4z8++h23gyEInOS4n/vxGorRdckxIwscT94/bVFTbAlLvynuMHI5iPfkT/tqnJ72TFNzm7nXtD+mDmKn7f8a9rtC0bLYEqrhwMSZQLBAzhrpmPt9/Omf8PT/lIAxZlvJXlka8dw+kkFT7aQ9PobhQSQYAF9xEw2ARcCgAkeMSNNVWR6dSoVEKqmeCTINiNa/PAH6ar5PYn+B3qghbQ4I9RLC0sRC+ATmCZz786VdZ3JZjSRpgAERaJFvJtk4jtJzA9tDnd0rXp1LoJwyIVuIjPdxMcx+mhKdVGFioVP1BmZcETAmIH9vAzOlBBnJEA4pqbwe6MMCrKM8BgF/XkYjnRW23VQlWoIoAhAYYkRMntAH5iZAnk+Tr1KiCk1Fqm5o9SxiPGQSvfH9II4ORo1+wBQFYAyhUMvGZN4vXBmR++k3YEmW7L+LFdDV9QXiblNoieA64M8ckadVKNVgQlIvBEFnDAjyUdWIyMkkeRidKKv4kr0SB69KqrEGBULR/63Ko9/vPnRtGsrMtWklK62CyGwHkSWUwIAEQvuDrGV+jaFcIFqsyuAy0jZM2tJUSbsMBAn7Z/v3Y0hVIupWKoyAqsWkSIjuBAj7Z+2it+m4M37em9MLdMH1CSuTMOA0AkY8ToXZ7qqSVVvRtBYgsoM4i4mnhZj6R+pmNXovexsm3RV7QlRe0XOwUKJlQEiFjPdjM4MnXtpuAQ3+GEWJVO4qIJY3CeBmIA4+NBtUpohDNRuHczPUaW8jLGePp8RwM6HTq9NlWkaTVWUmWaAp/w8sSVtUAJ/bJmNDFsWSSGCIrq6F2KgtDAQx7oEeDPzB99V1toBStoAqVkm+JQckETkzOBwB8zrlHrtMim1JCohhEZxg5I8QOT7a7tt/UqGWVQalxhagqWj8wE8cYieJxjRxZfqy3Z0/wCQS0X2VAQBAgZHHiAM+8nSXbbWpBqnhXXFxJIdmQFZk8W/JkZxGmmwgVKhClmNMqqLJAFpXEXXNgkmTzx7R9MqFTPqEsCjBrsWkC0j+seB/no3R0/GpAnUKrJQYu6iopcKF4KksVJ8XTdxjAgHnSCvvZvQMVAKsDm4yCQAY5AjOJgY01/EdIlIUi2Qp/8AlDsJ8fT4+2s2+0qqw9RHCs1IXQQJIgjPsQ37HS8a1s8mD4HhoAfzDcGURkQJXLNHy3H3M+NC2s1FWkMWeCCcoC1s8/H7T76OpuXqgkKUDVb5HaD3c/dhFvjx768t6U3BFIAWmmYGSxDCcfSuM+8a7sU/Em7SE3UNiaZsTClYkk9ome7yWtj7cahctCnKu7Ex3EiJP1AY4zMXfc+7nd31Fo0XLF3UBogKCXqLMNllBAn3APJk6WdZ2rpT7p9JTA7pJv7wTiIhp4HOMav4eZwd6Dei1C9AVOSxtBOcA4ERk8GBP99Cda2DtBsghiCwiI4E2jnHn2Pvp7+GOmMu2DwqNUHnhIBz3f1YJIOce2lG/wCoOhFNSkgNLIcSYypBjA8zMg6zyeWiyTPbKoPTEi5QGJYgAdubVXPkeDmTOq+odQVLVCiZ+lOciB8YHaZ9zoahRuLgXBZvtBkzx9RiARM88/rqjqCoLwLiQcRED7EEzj31oqsFKymhunWorzct2UXFQeGAHEnIn50ybqlSqira18mc8gcLLd0Wz59+DnQt6J3JSJIIIIJkZmWOMnOB/lonfbsOoLs7FisCZz8AQZmRg8arlsV9FC1RVINS1KebjglQMm29pzED5P7uqmwogmdsIAaGy1pWcmWtiQQT9vGhfTfcVRuRcrIApHMmSCViYUGf301pb6yidqUAV2e5luwDbF0YA+qQfYAATqOSscWuDM7n0XqyoFxcsWmB7yM8Y9vOrOq0wAjUl/mXdwDcycYP3HH/ADp1uim27UUWuIFq2ycZnLeTidZ7q1dmYNVALMwkBSMex8z8D41ylf8AAD2p0H07ajl78M1rBVWBgEWnEwJnk6cJvRYSC3bKgLJC4MMM8Z/y/RLtdrVrABZKMAoNx4YwwzJwIzx5n3E6luraZpl1Lh4VAQxCKFVWfJNxJZgGJIljA1Oexr2gLqW4liXqKzHEKZgDjz/YaVbio08QPnGiN8tQMA6EMAIaMxx7ZA9+dEmmlK1gtzgDglgSRnHHHjEZ408qA3Qn9Q+4/vr2mYq0/wD+n/8Az/truuyOt+jR7fpQYTVqS+DIJPkQfAGAcsNU7roziHlTPcl7gNyQSV5mZ5HjTGhsLhJem9NRa0EggnK3X98cE+Ik/Gg3UtdL06ZS5Up00iVvALG0+QxOSPJ86Ske5xVCyvWrEgVLyuAQoJIJyB2CSTH0zOOdG9P6dXYhGpVUp5lnQyG9gqiRzJUzPyRorbljclKFE8MQysZw0AliR7EiTHidFejXBpl7VbikqoAxP1A3QQSCCYiMsJ4IWYV4/ZVtHr0QFqGsihgArMzAkHtsVe4ccQIxPOo9dFfdFWLAoBhSyoAZyApjOPIJAHjV67SoCzK7JVQy8MGgjILErPEG0RgfYC0UhUqB6RUDgiw23QRIBHbhpgj9yRo3WxY2qFC7L03UmHVBMt2ZmRaDkYzMz+2m1DdbenKspIYEiEDQZXP15Egk5zOOBqzc9KVpaqajg2xStZEJwBCzcSSRyxwRrjKjqKSStMwqhQ5AmTAQ3flBEEgfGo5XyVRceBmK7pSQ3pU/+KsIzILLJgfrj3jITb2rUepW9VldjSdED1AxW7K+YU4yZ8EZnV/UunIESmRVvLwFVJnCqYuJIiWwojPB4IZKAhaFREYNaQQAZ88hQTyuI/sIkV6LJ3yL6X4crI3erWg+B2kcNLOQFWJEn2OPOiKCB6q0arsadOnEjEBUaFxAySBcf9derPuAoKd6xkw8KCe4RTYDgjBONVpvyzKq+nLe6+mC2D3spBkt48yJ5OtNtbMvqnoLpbamT6SpawEhg8BjOCSymFzHg499GdN6fTFYXUvoJbtYWnP5ioNpggcnkaAIrPC0adKlYBeabSCeO4G5hEkyTGDoyl1WAjs7IPTQMabhDHk5M/AUQDAkY0G2aKh3u95TCi0BlEYiCPv6YwIjuZV++lorAMCjEOv0swBVDyAhtk+3HJ99H7PfgLd/F06oAPc1KHMk8Mp7RA8ZPzOiF6mskCkrC0CaZEngAlWlsmMFsYOsuDVbFO9o3J6RLhy6sIMwVBURbKqDPnz4E6GG0pVXpjvgu0cimlrfVUI5kSAsSCJmCdaB1vYOQ6KPeVLTEfQSCJPDYEcDMjbVKSA202ZTaFVRxmO4Enn99FOkNxQo2jfz2AwpRjgQAS7TB4yTM850FvNnd6YdipdbDJGIJY4Axi3Hz4wNare01VLRTYMyG0WwPtPhiSuPI4kwNAbPZFmeqQygiJMKsExMkk4kj5OfEGZPkLhpoz++RQdryDS9IKzEklSxPdxdkiCPpggyDhb1esaz+jgzUYKykwWMXXlpEDtWB9JB8QNPuvUxWZqe3RiVFIUxb/S9JVHmOWP2zjVm5qrTWnICd7rwZc3doWTgAC8t5BQaalo8mF8i6vVNWiVSpDs/pE5iDAqDjJk0zODBbxGgau0spqxYXZUgR2g4EAHypxOO5dF9H2vrbVFYwFBqseALqirMjI7UbVvXaIdPVSIKDBJLNP8ATB8MrTPtrrp0CcfQJs9tHq5JsgWg22EmJzycH4x5Ok2+UgyTcpnAMAcyD+hB1ftOoSUEySwDAAZkgDP+f/OD+n9Gpu91Ukm8vAnKiZXiDJIP2OOM2sXbMsUKtp1gJt/TCCbrYj6pgKZORHGPJ++r9m6s9NmKuYBnJChZExBHdwQR8yBrVb3b7JlNRKQYU5QJYcSC0AeRy0+c+YGgeudJTbUlu7ZkqqwJBJgBYwCJN2PqX7alob8erQLW3a3Mv0YDQJAwRJwD/l/lojdUVhh6ncLTYuRaczzEg+ORjjQvRdiq/wA2usiAArcLxBIxIke8TqlnLeoVZiQD6YBBxMcGDiRkfPOjiugY6sIqGihDW90EhTJAPvAOOQD9tD73c0qgj04CkmVJHdEQRAGY49ueNDfh7qAvYVv8Mq33wPEn7+DxodKJm5AFSoxKpJLhcAGB24E4kcmPbVUaeznGlY76FXNNVQVrlbC4goCAJJJwsx2k5z4zrvX9ilOqlNFUBgL3C5UwpwIkggqwAEgMByDqzZ0Ep08MS4hlJMgkYBCwASMczGeI1BOu3VoaWdq4aZCh/FiwcA/cDI4jXXvQ71R3qWypIwp9xYKvqTJVwikLdDAwzmTEmYiInQOxqUjYGXMFeFsF2ecM+REkmJPyTXvN0zte05lYaQQRiI8QcEHIzxrOPurSQYYzgzMf3++ujF1sMVs2R/DFHxVcfEa5rLf+ff4P6n/fXtXB+zSz6A2xqV1JZriJIakuADEr2iHbyCfYZExqraUqClKdzvAi4hjAM4giBMRAzjGhRU3TEAN6xTMJDFfcqilgM/mzwc5jV+26zTMSKquoKgW9lT6YkAKoIhsxJ+daU0enJNjjeVLgBTVSuRkkLkGAYbH/AOTeI8RrNdTpVadS+AAcwoLECLWXjtBHILQ3Opb7rpWplXA8hyAHE/0xhZgkDmMkwCKdvvS1NGSlBDWyCpBBFyXBiGPd6niMjJMDSimthk4vVjD8PdRRTAquhm2HcMhUfUqzDB54g5+Ygkb99uwZ33VR2AJN6xyYACEHjiZxgwZ0hQqXSn6dNYNQlnLAkkckCZgKoGBk/Oin3BYBy9IMi22gKCyzBUqSQVyZDxjge1kgReqL9nXqKCKb1WAE07AUUkZIFwK++Ask+NVu1RnNQ0nf3NwAjHn08wBEnVn0hVYDbg4Yu5gkWwbGYNBjI9xpiNml1lWsXp2yGHEiJUA5Ejz+Y+4EA3Q6bQM/WxTWmalJYtchQ5ByQgKkgLwsxbEeM5X9M681NfTtDqTJBIVlOZtZQGHPBx8anvN6gewA06bHNT6ZGfFmBgZA+8ar3G6RDG3UVCpMVGgkGRIAjuGJunycDGqkvQZN3yM6O9WqXR1UFyGuSEjAIALKVbiY5Oc+Nc3NPbsgd2Cmm1kgjv5OEYSxEYIPBj20iWpVVhVKEgkQwVQuMQD9MiD+w1dV25dVanSYXTkszTDEYBgDxgY1cdnOeqoN3vVKpZjSZe7N5popbzPELMniT99DdL/D/qlS7suZCkZdRklWJjkx+hzqur0Z0YFSzEWz2ZLE4UDjgSZMDjMidWNhYVqmoyuSJV0NoWRP0jtAwQMAm4fJMpKK+pYxcnciY/DiFQGSVVnwXZTGAQo7CfGRdH7zDYdFoIq1R/KiJQtJJi8BQzg8RwR+YESNWdY/EDMltwNxiT2BR+Y/TE54mcAe+s7v6JdJTcgiCXtuYqOYsRMCQO5j45zrNZPlmssV0azqZqiLTTIJDBXQiGz+ZEOc5BzK4jyu6ru3oKPSRwTktBZOCYGTmfJAB+fCMbZqtIGahQswVSWBEfVJOW//ACHvqzpvTKYahUa4o7G9Qv0EHFzDABMkGBhTmdJQSQX5HdIP6d16pWYLTpkti52OTPJChIIAgDiJ+x0czK5chS9pCs5drCTGAWieQOCCYHnUej0QGqVa3Zc3YQwkD6jfaLQQBJknJA0Ou3oqzGhVVmUgoagLBB9P+L6dsDwOBBOs203SGslyHioFqywgKe0hhLRaywIjge/t8xnPxBXqVq1N1olhAYR+WWZXEjE3q/tge2tB0itt2fDoSVBtLXLgkB1wozDMPBnxpn1BksPp+myEH1ABOTk4QDHOQGn48FPF8Dl9kZKjs7NgTJF1NQT7j1axwfmUwPj50LXoNRoCmT9K0yxOO0/xOPcwHj/96dVylVVNV2tligsIwCAA2fCpIAAyTjk6I6hsHcmqBNtOnCm3imSRPsxy0n3/AH7KmYz8T5R8/wBv0upUrKVW0FiCw4UyP3IBBj2k8A61NPbikvqNUvuchPpJYggXG0cXELA8tzobp3TbHarWb6CSiLMNajw3tEHxd9+dE1mdKVOoxsYsxVB8imiHGeQTB8zxqydswl43FWyjpG6cNVYx3UGZkYcMrqAQMeHyJE5HIELd9tnqA1BVNzIXJJmSzefgmfPA+NNumbxqg3AgwosMeSXBGfEW/wB9Jad1SnVpzHppT49y1ViceIHn/bVVtgW9MY73qlMkUaBapUHare5MC6T/AOs8+5OPAIommhVvSVqhJ7XN3wSCABHweDOvdF6XBqEEDtYEiSZOFt+blb9BnkaMNJHZ35ZVzPaFiFMwZyTMewyZ45vpElKwDabVbKlS6XVLryRBBBgKCpulBUB7h4AnI0RvqaWoUuUYDOTBK2kzEYJwRoNlu9MuxF7IqohsmSQQzmYtFrQBwfjTlej0lIudnGShDDu/QTMAgyT98aDkk9sEovQu6t1yU7UlMgCBauGA48iZzj40rq7Va9eoVBFxBWw3ESBhRAnMmTxnTGh0E1HLLUhJgSpPsDzH5p+Mc6D/AIj+GrqYH1ECBEAi1jHM5499NNLUS00hs/TKrBEtLlabnvabWlVza0TgsAD9860NPZbYKKdXaUPotcoIJPbImAxlgMzOkO/3dZWup1LoywAzHsZwQPcfcgajsettUMYDATIzngAgRPgcjWTzexQcstGup/w6gKKSKAALbeIxH6a9pTS6krAN25AOSJz79uua49FP8Mj07esHWncTTDXMoxwIyY8LIgH/AFm7e9SrPIZuwNABzYZ/JdLLH/rE6vTpFA1Lae7zx302GccsJUGTBmIPOjqFMGFSk1SohYqWUhqjMwNUhjwbQKYlZFpK9x17MkRJ8AlZvXARmbsZizOGhSB3HtyJjOOSJA8OKGxY0WFJ0Ddq3My2kXTBnhiLM/SY5B+qqltbFRmHpBQLroUFciMqWBM82tMYiZ0pq7g1ZUUUSkbrrZZYJGWHIzHOfHnU2xOo8ln/AI40vWNUKCiFpUXMAWSmsKGsklgZkiL517pY2xANRgAPNQNyTixacgQM5bVO36YwSpj0hKEgLaTloKgxcO1vgGB864iFFVi4LwpAamYKTGZHcoxgGDP30+VyZ8dDJ97thUBWkHgyXcyxOD2g5jHEHyNB9R6oKtQmoAATA9JQo8jzliAQCSfsBooNRZmZbVmCEQwA2BIFoaCfYzmZMZv2mzHpeohS2GxU7T2Myn6eDwwVhJlvIjRVITbkI/S9SFVWe0Hg+Mn2MRz9gdMdz0umDT7u4gH0y4JDCLbiFAt+cfponedYdlCtYAoEtkGBgAkMJWQuCD+ml+4resUSlSUMJzTUqSTz5uOPeP20tsLpHqDMzlQqNSwXBqWzELdJbMGADHkDPme7K0rgpABi4UzJEYm4ALceTIzjU22zUgzCq1mO9lIuOMYBz4mTwIOq23AY2FKTETL3ODIDEz6jLnngDIjzqaO45LejdTrXqpqVDTJEKWbAGVbBnGI5kSMzrT0qtRoW/wBRzPp3ggtOEgExHaQTGM6R9Hqq1N6dQu9PB7MWyTiXAgzHuONRp16VGt2U6jAEhgwFpkSbWQys+QfYTdoSVs0jLFHOq161Q2VmUNTMZJAGBgA9pE5nk3KPB0x6lRqCEQMpXLLTpAK8CQ02Ae5OY+5B0NtOnNWZahqUvTUQFuAqUhwt6kDk5uMjkSONaBd88UvQembbpCkMA+FBPpi0MQeUmGAGASDG6osU3Yi6PSquQJLSQ6NcQe4gKEJYA3AznGYwdH7zqSUkIoencEQITEsJU944krcR45gEZLmvvbSVDqlQhVUVFDWxkhTEscn6hzB1i9zvVZSalQvBNv8AJXLfUVMQIHETwcgxGinkzSSxWidfqteozU65a20MElQZBwQVTDe36nxrlPrbUbRQoQQZZncNPgGIBJ988k8acbeklq1YoqXgS1qkkKCkCAGMF4UEAQRJgksNv0gIrV8OUpk07YAY/IUgQJJ8xPOucl6Di/Zi93WeqypYFjFiJEC4C42Yt5z4Mat6R1OsoZ6dMhmQAwYKAG4EKtsD6QSZMXZzo6hUqVpb1pIwqvBUGZMmTjyCSxn2AC6ITpS+owqNtLwMlJGCYyqkLaT+aMG3mZ03JcMCi7tMJXqRcE1VcOSAFKqjopw1ogdpBMEmYAjxoWj1D1UcLIQtbCMbmWYYGwg5wZxj2xFG438VjRqU2qIxOSxtCYgqXYQAwk2tbJYT41eab09wwpNRpWKysofuAFwMj0+GIFpn7+2s8Ua5ML2nSUKgorODeGeo8ukgWKVciBmAxksQNd6r0tnrUCoELUBCFWwBAGR5CrdHvHGvbbfOirTFVWZFI4DEDgi0CRPAuwRIjTPeddp07WkBPTW4GQtzreCuGXKsOcgczE6zld6FUZLZmdlRKHctAUMYkAZHqUYYjzHdPvB99ZyrSUUdwwqfUaISARJsqEr8iG5EQQNfR23NKpTJUsVYycYFsXKCrEEk5AmfYHwDX2tKolFCHASXtgQ31LDMBaLSRz7iTPMU2uUH/n7TMzsaZCIyQ9VdujukwLZZjaMKSAzAjniM6v8Aw5sACoqOPVrU3ZgXNyrAKi23yMkkzjiCNOen9FSjWVwsrbTp8i0d8vJzJCkjmMg++k1Hplv8TQChmp0awBmWYxbyfJM5+caWSZnKGLVgf4l6f6FNad9MAKq0ktvLEl2qkkg2/WO781qqPpOia/TVobek4hnsMXpgyphVBysgiIjxOkZV6tYVa5uCBfUJx2oQYhfAQR++tRvah/gP5keq6rcT/W9QMxIBLT2kHiM6tcBxWzKbDeilSLTPeAMkDAYgEQPk88ieBrQfg+nSdvVJDMAT6USRGZUEy0ASQB5+NZuhtnq7RUBGd3AJwF/lSWMDge+oU6527MQe5FYqykiHJVFzyPqmfvptIkVTuj63uKtA0JZUNNj2kcEFQ1y+1wKmfE86+bU6Fm4Y0voAjEiSTkT+nMHA8adL1mpU6VUao8stVVUj2kOUYTBEErJyblmYGh90R6CVQABU7e3MHiI4umRHx+2VYjb7ChHim37D/bXtI1/EMAAUkMYkuZ/XXNds89shS6mVAwsZK9sEj+siffg+f76No9QgN3EvAwSQLRJ/mE8eOZY/HOkz7GCbwZ7T2kNE+D/bzpufwxubAFEKYa17UIByJujMT5kY4ka9TxNU5dAJ3dWq0Ooeqy4Jj7j2/cnVv/jHPgTybASAJibjwSYgfI002XSFW6GDMMtLgyDM4CxgwZnkedHdNpC5z6TsWSwMJtBDK4z73KDAyPBxqOdLRV42+QDqdSvUM1qvqu0ALIUIqz/TgCW4+SBqdQLwWL1HNqqGuFPINwbnmIEic+wm3p9SoHajUpANcpBWbxcQRdmWkuDzIPgjgnd1rd1/KpISv+CQwtdSgAmAbg9145ziPGpdaK1exd1fZvTf/DLKE+pkAnJuOADhgRByDOeRq/Y7ZO41aJpAjBdWcAkC02drRg5BIyAYBGn1PdoGARhWNoSX9gGuuUAKZa9yGKgFiIEDSytugapCUBUdYVggYok5JBiKZ8mSJjyNTJsuKW7Ib/pbFUPqUalMr+UWuCbQLkABweMnB/XSzY7xqN1qgVP6hUI5zFqkhsHmYGMe/dzvbSVLtULGWFMg5BEAueMyY9vfXU3VN1K1VVSGkWU1bJ5lpkE4xHH6gqN9hlXXIUlEVyWqiC+SwNzGCDAWCZ4Hxr38PtabCkGd4xeBDTJIEFh7xxnGvbPralRQtRk4DTcyyQWe63J+F5g/fQ9Hq6mm4qqrVLoWJUtJFxLqQRHMGZzrv4cmiz+NHpsUYKRAKxys/UGkETA7Yx+uqKdKgxp3VmT6T259zGCbciM8f5if+MqWpbTZ7lf0wCMkWjgngTPzA99T3e1dPqQhpgN4me3xGMxEnjV10wtt7aNU3TqQwtSm7i4fmu4U29tqz3NBlpnHB1U/VGSpUA9Kn2xcwMllEz9KthhEkAQfbQWw6U9VQ1SqaRRgFJLSQe6ZJI8kiAAcca0G2/DdFy1MVajuxi9wTAi6e3tg28sQPHkDWUmk9s2jbWtGdq72owINOo8srMweFAnARGLlZWVkkcDGY0RUpKyhTTNIOq2MWLKWkE8j6hPDAcmJEHTzqHRNnS9RQED1Iti0lTd9SgG73BIA86GpdC3dOafqUjJHZUN0CCbu8MAZmCByBkg6nyR6Oxl2JB0hbiXqondBa3MiYwGBI5z8/pqG23iAFGuIJNstBj8sxPiZGtG/4apl6hay66Ta5VRHIcMWEkkiQq/Gsv8AiTowosCgJmQyxNvxMmf3/XVjNSdElBx2iirUMlyhCJgwMZBIAgxwQZB8nVvVGqimFFiWliVRLWggEFjEt5PcScjJidE7DautNXNK9atemFUMVAS2Xa0cwQFtOFgyI09q9HDbiqwBqAMyioXm5luDIS0/SoHuPB+HKSQIQsz3T/xQadE7eorHuk5Q+03NUViGx49sRyAOrVEd2h3cFu0mLhPJNpgwPOREcaZbfoHq1lSmtrEhgt3IuAyCZMdzE+AB765sWNlQsh/lpeode17sLB+oTeCMhcCdW48olSemC0dwKKj0hUJwfzQVM/0ssgicZH20yXrHYFe6pcqhg5HazQ3lTkKxUSIWT5Gp7/qNE2r6dQimpBBmCTaQXIm6CXyBGViIMsNvvKQr1aRpsQVgsSYiABhBcDI+q4EfExoSd9GkVXYJtvVVSGd0mQIC0yQeIUL5gwcYPOrNjRSsxV9y7FcemJAMR2vaAsyQCJ9+NabcVlaif5SuxEFCVnmJJ+kxHuPGZOvn/wCJtv6FbsCKGgqM+FUyoH0wHX9T8Yzj9maTbgvw260qTMVD5Ci9L7rZyCQTBEyJE+AR5K/dlHLtTZTcTBUQWP5ozJyTnH0/Oc5+GKVQv2Uyo+lmpK4YCQT9QIOfaORM62W26SXBFJWp0wCRKqWf/wBhLNCtkW9rSMYmBKCixxlkrZl32tAs9VnQXEfm/LlIC8kzcT7Ej4nvXtgWpIEBLvaxAmAL67tPMSWX24zp4n4fpq0uiKJuvMB7vBYgAGY55H7avGzNRQ610UzlQJJ7SpRlDEBpOQtwic5xHKuC4prZj9/0dtvSoqblf16TmCDk068hSnOYHyIM6RV+kMEKNSKsHWSWkNLFVgR5NkwfzDX0fqO0DPSNS9odmAuMWqIvNsNcX+4hse5A3HTga5axL4uuCl1Ej/1Ha2DDQQP31Y+QHxJiur02lT2dfbU72Zg7M7m1SyqjAU1/pIVJJJ5xqb7Ig7MKzIrIt0DMEKVmQbT9RIOfHjTDqtBqTVKkyjqxCQJp3FQRK8qQtvOY/f20pVXq1XLG1ayBVIBygpqWkniFM/M86mWti+JIQUelUyoPooZAMktJ+8Nr2tns+nA00IZgCqkAVBgQNe1PkB8K9nzt7qRSpTcOx7g3cSCSQQ2D/MxIIJ95B1Ft/VRx6lKFE9rq0Nk3TMeeYzjzoGnuqgUQzFJBtLHmIEjIBjEgcaKobuoEFNu9CcpbOMkwRkSc/tzr3Yo8mTGnUerMyqAXprAa0Hsz7XKrYM5uM48ans921QClUJZWz6jOwNP8zNM2qtoaSeACfEaBq7S2XphnAIPMWnGCF+/MRqO+6nimkMFtae6JYxOAMobYA++TxquCoqm0zvWK4qbkOBBqJTK5PbabZLkzNyM10zxzGi2qLVBV2YAf/wA1smo3EF8LaScM2Y9yc92XWaKsC1FCVFpIQRbycT5JaZ5u5402TrG1NOxPT9RrLf5fZTJyW83uBIC8AmZ5OhddDq+xLWrDbn0qaozQJuF4UMoaLCtoJiODxzzEqnWarlTVRWVcKOFWJm1ZIk/A9saYr+GHalgC4SxIXuMxN0+cjk/EDSPc06tIhWuVpUJJgyeCPjM+w+dVOMgyUojbbUNvUUl4QAGCg/uZMEDzJ9hd41La7SmGmz1lJmkVdRIEAEKxUsDxIPvzoSg9VVqEu/coUs1Q4I7ozm0wV+ZGM6GTaqzhZNQOe+xM+eCMmQJ7QDn4nXVyVta0F9WovRq1k9QASUJAi4BUkjwDEA55uPBB0V0bZu6kFKhXIlPzeIEAiBzA5+Bq+lvgxrOtOqUyHDqCqvJRSZGTbKkYLCVPiFO4D+oWQ+hTAEytptxBVZJMgg8g6N2hVTs0xoUgiBQ/YZEN3K5uF0xC9vbzwf2zv4i6pVvC1Ai8x3eo3AEljj9B7DTbqG4aiB/PDZBU1D6gIIElFbAhSDA4JjnSutQ9cq9VkXkm5oNoIm0Ek92MAYmdCOnbNJ7VIEp1KykPTlA4+oNkAkGSFkgHmGyQccnTnptCqSA+5lGaXVBCsDzEQpkZUhSJ9o04pbfaPTUU6jEgkl1hPAmSYkQCcwScDSv8T7uhao2zlnAK/Se0AeSRBPEnOPYjVcstUHBR22Pz1GjRRkVUT+Z6SemgAkQxCiYOM5gC8fqJT/EdOtXCxbaX9QNMMrFbpMT2rMcDIEiJOR6aCwRhIVSXBAaT3jOCR4WYK8fAi+nvY9RXUemyPJbtZyxtVbgbvzDHgfvo/DRfmvoM6x1LcbkshKoc8uIn6iREiLZMgj4mDoXpe+/h4ZqTMWEzCm4Aw2SPplWIIAg/Gr6lOqCqJQCi0QVqEiIIIUFjEe4zofqG+moZWVc4AgRMYweP7zOlFKqJJu7Hdbq1aqTTRB2N9UBxTt4KQBDhZ4GO7knQtLre69T0Wph2btDlirDuLK4YdpAPcZ5EgxpXS3dBYupgqGmwFpXx9VuSfeZHjOith1/bJejU3e8iGkXBTyQCIDXQYBzABxjXYr0TL9DDs61FTuSKVZpUgh5FMyroSzQQSMgEgZET5Hq7malR6VGkKrFS9NWJNNnuKsQBab5ErnuBJ5A1PZ7v+WKF1eoBkVJINNsRepHF9rQ7CPE3EGypVKqKlR1YB5UogKqRkA38HmAcjJjjU45FVh+5oq4okUql1gJNKO1SDJBLBiAZmYxM+NVtTorUqOKxFVmN3qdtgPCjEW5Mk888aV73etUelVQU5tNoXsMQblNxCxyQQOCRnA0q3XSdwCrFX7yzJm7zBIElo4jwREa5Q/Sua9G333Uz6YF5JmakOTgXXQ3b+UEZETHjOqq3UNtUSl61eCAJUgOskOSHAmBEGRjA7uNI7ytEoU9Ko2VLYMYmwie1sgjME4jSIXuRNQrBAEkCfAJI5j59zrlCzpeSj6Dv+pikAlAAhiVBQ3BVAAk05kQSBaCDEcRoCvubSay1qgafrYANaouVTkKcnAEYxrNVK+6aLCxi2Hs9QM1zGZKsGMmYPx8aI2f4hSQ26FSqpGUJMTAyFZipHi0Afca74yfImaNPxdcGmnTqWqzXlgI5LZ9+MC749jTtdwGF7XO1RAzU0BcL3MvKgEKYUhu4GTjzoRN7RcNUpbRAjXFr2YLIkrcA4RWY+YP5eZwl3e6vlgFT+X/LCF4VQR2BgwBstBAAGFyORqYJ8IubXJsdkDaBZJUh/T7mYg9rIbjN7E0TOIVWgCNW7PptBiHSqqs8gjktBuKi0xyJ7TBhdIfw/wChSuZgVZldUq03vNMMBM01JdknwQCMicjVuy6fuKSD+ENKpTTPqBAe6Y7kMuDECbRgTmcmXiFDy90Nn6Yqyz1HqLTqKtQ1IJHeAndFxCmQ3cckYnVFfcMFICspq1LmFwgE4u4kfZY88AaQf+TCsadSo1pkOtKbjaDaomnMlwoJOTzoWu244/mCm7sVtuH5sYJmRPxoPxsfyKiandgQGMDA4/317Trb/SsqZgTFP4++va4lRMDRrRKhS5NoB7hIyRAkEj9Douj6rAj6REsFAkROfc/t+unG46YtKg5Dgr5BpOIMiSGdQBHk4+BoToDliLQEQAhnaAC2CAxbDEHPuJ9hj0qerPM4bSA9juqlJsiTEkH8wm4Yn3A4IjTvcbnb12HrVTRDrcT6N4vDH+XbdeOSwuEGcHjTHfdKQqxAW+CL3cAIRIgBWgx4g8wbgBGsz03ZAMvpl2YG4hFlgBAwQ2JaBHzOkvJaDLxNMluelU6amK61iVL9tMqEyIBmpyZ8jABOJB13aOEs9PGP5klQHgzMgAqDwTdJOMkiaq1CorNchuVZIKRaTwMGScyJ8Acnn1LcstOSFuYwSwliMY45x8c8e65DTTNCv4nCr/MeOJRQwiAMG7EEjOZIPI8ptn1CpX3CMKrgwqC09ypEvyQB5JMgYPIGihRSotwaqalOSabWiycYaLbZtHcUPwRGqtvSoUnKsKitEFa1MWkx2uBAYL5AM8nPB1mqRq7l/BtT2CjtNQi1nAn8+MWlYCgH4jEnmNL26b6VQqquzXwjqxUrEgBvy3EWnnyDIGdOdjvqYqAva3MGe3tHddK8QTwY9p4CSrTYtUdaqFWLCSWWB4EAY7PnOZ1It9ilGJXTevRY1FMN6rUiwIhqmGgxyfqMz5BnVlDfmsLSqpGZWmCHjntjHHggcTqyhuhRLBTTf1aa0/TzaXuBBYEKIywDA3AHBBzplSo0ZD1KyfSSaRIYoRNwpkRcoHg54HfzrskHFiDqQNR1JKkUkFJCBCsDc0hMWxfHsTA8atWq5DBRTICtDFeQJlkhsGBE8QFGntOvTIPoqaiiEAaTSYoiz7SSTIbySdRPT29AmgTFqlqNRAVYRBb6gVkleCD3LBzi5nfGJNpRr2wqVAT9J4YgjhRABxM/pEaq2n4frVO1FgGe55hYkZHMyCNS2ICVe+aYAUWvwVDA+mW7T+uDIz8tN1NAgUtwLT9EWyFN3dg96/OASDgRrpSfRIwi+Qofh+vRXtqrM2koWNgPIkws59/J8nSurXalXUj059ssBzkZz5yCSPfOjN9+JWFKKVNCuRdAMEjJAiMkEyQI+dZx9wbPVnvJKqIOI/OMRAJgCZkZBjPRUn/o6Tiv8m5bf1K8tSPqXDui1LbZJtYdzAC2QJGTHNozVfpNCiBTcbg1SBIBIu4twcFS0wRqja9aqIjIGCgsIAaD8xmSceNAbngs+T2jkz7mZzIkfGOdSMGiy8iaH202dFF9WECHtKOZaZ9jCyw7oE88CNDptlRlqUle0gliBESciApAhfeZ+LWjP02tAmAT55kY8e399NNruawRwRV9N8GMGCZDLIzwSMYj2JBTTIpJmv8Aw7XoACutVplsGmpKCSCEaFqGmw8qPceI16tv9tW3AUhIBYl1T02k93cCIqKcduCZgzJ0u3LU6NP0lpBuywFu0OCwYswjLcEBuM+w1T0tkVO25GtLxErd3FQCfHx98RxlXZqq4Hq7bbENuEWjVtdRbAUSfiQwmD2EmIIyNNDWesvqelCoQlMJJ7YMAFfpgLJGZkZ98vU9Vk9GiSrXC51AIIERIEhSGiB9hnxbtd3RNKpRZUqfT6zQYdgwqPVUgqBlCFkySAYjGi1oSddEOr9ZNFO0MXJMrc4XM3E8MTwCJH7ZGVroXYkkdxytMQqgZgEZAzxHvzB1qq202gpKaSUm9TuF/wBdtxQGUuZRcGHGbSJ0s6j071KjigEp0VCj1WfDcDAkl2J8CPmONaQaRn5VKTO/h7eMjg+qUpCXZC31uB2SWtzhBd4AOY1d0/aKj2O7uBAFS5SrmBPqESYOYacTmJJEW6aAnfVouAT3iA8CObWwJgcExmdJqu1piba4J+3PvmfcjweZgRpc8MFOPKNDX3NfcFqSlQAf8FRloEkofzj+4EGCJOo19koo+osrVpA1muyKlrD1ABMWelexAj6Yzk6QbasVIhpM4JJlTMgrBBIBz/p76ut18ELUp0adR6QMsiMFhg65TH1SZDf1EDmdF3HgcalyB7ba+h6ZiFgHt7iSJkNJuEGVKkyCvuZ0bSeo0JUDzEhrSDYCDwr3AHGSczpJsgjVWpqFoU1YRTJ7gQAkoTLGp7mZIJxGn3UupGklqk1UH5K6qvog/S0zcpPIIMc+8Au7HGqBKykhKy1KrenUJyxJNPuBNI8qCpaVmBaI+onSz/zlNtw9SpJNSoWLLUYKqlp+gDyAF84jGl9XfkkOBfkfVJgjIhlMnPAP31X1ffrVW700o1A8MvkyCZAbhRHEDlckydLH2Zufo1I67RORuKgB8fwy4+M1te1hgqf1H/7L/vr2phE75ZGz2juRFevtnF3ewbuYdpIAamB7ZB4Os3v6sshvVVQlSFK+oLSoBsDSeYuE/SSY0FW3VjRkACwgZz4I4GD4jj7nVVPctaAYtmT2iSc5JgSeY1yQpStB2yurvb64STFx9v1MnB4086T0j0mEpWg2EGcOAc3LyJMx4mB50y/Dm721YIX2lIP9JZQReZAloIIz7lh/6idEVN6llVqQxTqMpvpqCpCqxtKfUIMBoU/HnXN9IsUqti9d6bmLujJTJNMMxW0zBgsCW44OJCzIEaVdS6sp/wANPTxOCe8zxhsmTwZ8ajvN5UrlhUIBXICTaZycE4ORkc+dAelT9IsCwdSwKwLZADBpmcGfGYGdaRiuzOcn0P8A8P7l7wrqkEuWaxTe9srhbQsR9u4+dT6n+IcWWI5BUh7ZCxkFA0wZNxIxJMg+UXTt0oqqWk/XPjhWWJBmMD9tC1tuHJHFoVf74/012Cysj8jxoK3u5RbzTa76Q12GM5JhSUIk2mDnmADr3T99XoP9NhiIcRAZZJIbiV8x5Grx0vtpucqxNM5zKqjTlSAIYDHtp90TolCrT3VRwzikqyrHuBUqWh8ggqxglB5ERnVbikSKlYs6VvDXrJTLGSCGcATBMAnsIMSPPE50dtOlUqpSWLVGAIpfQCQBfFwzIEgZEg5giCXans2dKZINpebBkW3KCQ6kdrQfb551PqDU61MOHqBEps6JaIDNER3ELBKnA8HWd70bVrewheiUgjsVAp1DSaCbrWKVDaDcwJgpBUSFeSWAx7a9NzUr0lhSAQ61CLjgAqCainGB2AfeCdA0gaVW29rF29Ko4ByXZD3r/wC1qgm6ZJIkDOvbnrtSmzIzFvTgFQAAcBwcz+Ugce4kjkPJ8CiopWxl1LaU/wDEtqmo6utwIYGAhuNrJ4u8ZAPEZQbnaFadpM0FYlpLKq4JW1nk3MRZAJViVBPtRV34NYCwKSRMSQJHIEjMH3GqKHWGIFqgXr3XG4Hm02nAIJ/sPOmlIzcogK7hAXKgyJsZmici0gEwDJBgcCfbWk2tChXoXAQ1Mj/+Zne3JIWla0AFiokQQC05MZjdrYFUgEgmGjugmcmZOR98nJnDT8OdPLPTZXsJJK4J+nJBhgRjggzrRrRnF7O9W6d6FrLSqJ2kTUIJ9gIA7QQR5z4A41V6N1Mi5ajAi2Kkimowwt/qYsoAPsYE51ufxFWFKhWZ0R8BQgFuMRdUWHaDxwAPGsb/AOcWpKClkK2XIMRDEAgAnBxPBC82jWcZto0nCKewNtt2u0AgQtzdpHJ4iG+4OJ/TRu2AsSCzGRwTMZhYyPc/Pxmaa3U6tSpCkQJFpHbCyPfJlSRj20Z0rZs0L6kXMrNaiiYLMAeWmTyCMYjTy1sCjukQ3e8IW96h7iQGbFw8zdg5JESYM/GhzDV6aDCFstLMO4KCAp8qbhAHkiTzrUmilNlLqWaZVrmYgfeqzH9NCjpSXs/HczUishkIbkwYJwfAHGNZvyJI2j4W5JEn6JaSyNUBCnAYnDDJg4JtnJ45GYOke82YLijTuZybSCRAkwFmIGeSRjM63qbFzTcF7gkNJEHEggR47uPYZOZ1mVVmrem1txVoYCODdyZbJnIP6ZJ154TafNnr8nji1SVFdRPVZkRB/DBUVPVmCiCxWAIDLJLEEGTcDyYDHZ7+nSpXKyyI7iwW2BBUFy0yDHk/OToXdV6lSmkMQtTCiYtOc48xOftrP9RpU0cjvMXk5BkiGPIxKmJ8e2tYvPTMJw+Pa2Fb7qu3NcFy7KAQ5Uyanm2mMKoJjugRnM8jbrfqoW3a00IaVFQmoxHgsCwWRnJVgZMzjSipvirE8lubs8HH7H9tXCjVqx3ABRAHA8ew/wA9ehKjxt5Ets9oghiLkZgDClckTANuQsYMDAjWu6L+Jldqa1aavkBCfpXEEZm7gG5yWi7jjWNqOoYBadoU5BcsCT8QAM5wBpz0y6uGUrTmcPBVh/64xaZ4IMeI10oposJNPQw/EtelLGmb5JAxHcBBkL7G3k5k41n2qhGhbTMwQQZEgzkSPeMHHjVW9pBCYyApkMLoggGJ+RPj7aFpv9fEYJx7TEaMYJIsptsP6ruJJDUwrRLBSYbMyM8kRPv8av6YwQBKlIVUYByJ7lkEAoTyQM2tgzEDnRtLbNVSktVy9NW4J7rTEgNE+P00D+JOnttqtO1v8Smrz7EgzE5A8jOJicSS5LhCUWtsaJ0rbwJoSff1Kyz+npGPtJj3OvaypqN8/wD3P+2u6NM60f/Z">
            <a:extLst>
              <a:ext uri="{FF2B5EF4-FFF2-40B4-BE49-F238E27FC236}">
                <a16:creationId xmlns:a16="http://schemas.microsoft.com/office/drawing/2014/main" id="{198978CA-196A-40A1-9CA7-DC8053BEA99D}"/>
              </a:ext>
            </a:extLst>
          </p:cNvPr>
          <p:cNvSpPr>
            <a:spLocks noChangeAspect="1" noChangeArrowheads="1"/>
          </p:cNvSpPr>
          <p:nvPr/>
        </p:nvSpPr>
        <p:spPr bwMode="auto">
          <a:xfrm>
            <a:off x="1831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GB" altLang="en-US" sz="1800"/>
          </a:p>
        </p:txBody>
      </p:sp>
      <p:pic>
        <p:nvPicPr>
          <p:cNvPr id="15365" name="Picture 8" descr="http://static.guim.co.uk/sys-images/Guardian/Pix/pictures/2014/6/27/1403883368603/c58579cf-fd25-4c50-a3ed-e56a942a0cd1-2060x1236.jpeg">
            <a:extLst>
              <a:ext uri="{FF2B5EF4-FFF2-40B4-BE49-F238E27FC236}">
                <a16:creationId xmlns:a16="http://schemas.microsoft.com/office/drawing/2014/main" id="{F4827479-827B-4913-99D7-EACF6435A4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Text Box 6">
            <a:extLst>
              <a:ext uri="{FF2B5EF4-FFF2-40B4-BE49-F238E27FC236}">
                <a16:creationId xmlns:a16="http://schemas.microsoft.com/office/drawing/2014/main" id="{9F49F155-04C4-482D-BDF8-BA4CDC9130F6}"/>
              </a:ext>
            </a:extLst>
          </p:cNvPr>
          <p:cNvSpPr txBox="1">
            <a:spLocks noChangeArrowheads="1"/>
          </p:cNvSpPr>
          <p:nvPr/>
        </p:nvSpPr>
        <p:spPr bwMode="auto">
          <a:xfrm>
            <a:off x="4547392" y="3074987"/>
            <a:ext cx="3097213" cy="708025"/>
          </a:xfrm>
          <a:prstGeom prst="rect">
            <a:avLst/>
          </a:prstGeom>
          <a:solidFill>
            <a:schemeClr val="bg1"/>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GB" altLang="en-US" sz="4000" b="1" dirty="0"/>
              <a:t>Rainforests</a:t>
            </a:r>
            <a:endParaRPr lang="en-US" altLang="en-US" sz="4000" b="1" dirty="0"/>
          </a:p>
        </p:txBody>
      </p:sp>
      <p:pic>
        <p:nvPicPr>
          <p:cNvPr id="2" name="Audio 1">
            <a:hlinkClick r:id="" action="ppaction://media"/>
            <a:extLst>
              <a:ext uri="{FF2B5EF4-FFF2-40B4-BE49-F238E27FC236}">
                <a16:creationId xmlns:a16="http://schemas.microsoft.com/office/drawing/2014/main" id="{ACB16AF5-95E5-40F8-9572-013AF3EAD33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941467908"/>
      </p:ext>
    </p:extLst>
  </p:cSld>
  <p:clrMapOvr>
    <a:masterClrMapping/>
  </p:clrMapOvr>
  <mc:AlternateContent xmlns:mc="http://schemas.openxmlformats.org/markup-compatibility/2006">
    <mc:Choice xmlns:p14="http://schemas.microsoft.com/office/powerpoint/2010/main" Requires="p14">
      <p:transition spd="slow" p14:dur="2000" advTm="16805"/>
    </mc:Choice>
    <mc:Fallback>
      <p:transition spd="slow" advTm="168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a:extLst>
              <a:ext uri="{FF2B5EF4-FFF2-40B4-BE49-F238E27FC236}">
                <a16:creationId xmlns:a16="http://schemas.microsoft.com/office/drawing/2014/main" id="{5AEB92DE-D39D-4BAF-B957-580B05775500}"/>
              </a:ext>
            </a:extLst>
          </p:cNvPr>
          <p:cNvSpPr>
            <a:spLocks noGrp="1" noChangeArrowheads="1"/>
          </p:cNvSpPr>
          <p:nvPr>
            <p:ph type="body" idx="1"/>
          </p:nvPr>
        </p:nvSpPr>
        <p:spPr/>
        <p:txBody>
          <a:bodyPr/>
          <a:lstStyle/>
          <a:p>
            <a:pPr eaLnBrk="1" hangingPunct="1"/>
            <a:endParaRPr lang="en-US" altLang="en-US"/>
          </a:p>
        </p:txBody>
      </p:sp>
      <p:pic>
        <p:nvPicPr>
          <p:cNvPr id="16387" name="Picture 2" descr="http://www.ncsl.org/portals/1/ImageLibrary/Hero/EnergyFossil.jpg">
            <a:extLst>
              <a:ext uri="{FF2B5EF4-FFF2-40B4-BE49-F238E27FC236}">
                <a16:creationId xmlns:a16="http://schemas.microsoft.com/office/drawing/2014/main" id="{B70735AB-DCC5-43AE-98AD-3BCE29CB42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Text Box 6">
            <a:extLst>
              <a:ext uri="{FF2B5EF4-FFF2-40B4-BE49-F238E27FC236}">
                <a16:creationId xmlns:a16="http://schemas.microsoft.com/office/drawing/2014/main" id="{1899991E-3BBE-41CA-AFE2-A7970871A231}"/>
              </a:ext>
            </a:extLst>
          </p:cNvPr>
          <p:cNvSpPr txBox="1">
            <a:spLocks noChangeArrowheads="1"/>
          </p:cNvSpPr>
          <p:nvPr/>
        </p:nvSpPr>
        <p:spPr bwMode="auto">
          <a:xfrm>
            <a:off x="4548186" y="3074986"/>
            <a:ext cx="3095625" cy="708025"/>
          </a:xfrm>
          <a:prstGeom prst="rect">
            <a:avLst/>
          </a:prstGeom>
          <a:solidFill>
            <a:schemeClr val="bg1"/>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GB" altLang="en-US" sz="4000" b="1" dirty="0"/>
              <a:t>Energy</a:t>
            </a:r>
            <a:endParaRPr lang="en-US" altLang="en-US" sz="4000" b="1" dirty="0"/>
          </a:p>
        </p:txBody>
      </p:sp>
      <p:pic>
        <p:nvPicPr>
          <p:cNvPr id="2" name="Audio 1">
            <a:hlinkClick r:id="" action="ppaction://media"/>
            <a:extLst>
              <a:ext uri="{FF2B5EF4-FFF2-40B4-BE49-F238E27FC236}">
                <a16:creationId xmlns:a16="http://schemas.microsoft.com/office/drawing/2014/main" id="{28EAAF30-686A-4A62-97B5-1707A3D8F94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879407442"/>
      </p:ext>
    </p:extLst>
  </p:cSld>
  <p:clrMapOvr>
    <a:masterClrMapping/>
  </p:clrMapOvr>
  <mc:AlternateContent xmlns:mc="http://schemas.openxmlformats.org/markup-compatibility/2006">
    <mc:Choice xmlns:p14="http://schemas.microsoft.com/office/powerpoint/2010/main" Requires="p14">
      <p:transition spd="slow" p14:dur="2000" advTm="9262"/>
    </mc:Choice>
    <mc:Fallback>
      <p:transition spd="slow" advTm="92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389728C7-ABB7-46F8-B0A9-C071F9921953}"/>
              </a:ext>
            </a:extLst>
          </p:cNvPr>
          <p:cNvSpPr>
            <a:spLocks noGrp="1" noChangeArrowheads="1"/>
          </p:cNvSpPr>
          <p:nvPr>
            <p:ph type="title"/>
          </p:nvPr>
        </p:nvSpPr>
        <p:spPr/>
        <p:txBody>
          <a:bodyPr/>
          <a:lstStyle/>
          <a:p>
            <a:pPr eaLnBrk="1" hangingPunct="1"/>
            <a:r>
              <a:rPr lang="en-GB" altLang="en-US" sz="4800" b="1"/>
              <a:t>How is it Assessed?</a:t>
            </a:r>
            <a:endParaRPr lang="en-US" altLang="en-US" sz="4800" b="1"/>
          </a:p>
        </p:txBody>
      </p:sp>
      <p:sp>
        <p:nvSpPr>
          <p:cNvPr id="17411" name="Rectangle 3">
            <a:extLst>
              <a:ext uri="{FF2B5EF4-FFF2-40B4-BE49-F238E27FC236}">
                <a16:creationId xmlns:a16="http://schemas.microsoft.com/office/drawing/2014/main" id="{7F2F887F-1D8B-481A-BD45-62D3A0249EF3}"/>
              </a:ext>
            </a:extLst>
          </p:cNvPr>
          <p:cNvSpPr>
            <a:spLocks noGrp="1" noChangeArrowheads="1"/>
          </p:cNvSpPr>
          <p:nvPr>
            <p:ph type="body" idx="1"/>
          </p:nvPr>
        </p:nvSpPr>
        <p:spPr/>
        <p:txBody>
          <a:bodyPr>
            <a:normAutofit/>
          </a:bodyPr>
          <a:lstStyle/>
          <a:p>
            <a:pPr marL="609600" indent="-609600">
              <a:buNone/>
            </a:pPr>
            <a:r>
              <a:rPr lang="en-GB" altLang="en-US" sz="3200" dirty="0"/>
              <a:t>GCSE Geography is assessed in 3 ways</a:t>
            </a:r>
          </a:p>
          <a:p>
            <a:pPr marL="609600" indent="-609600">
              <a:buNone/>
            </a:pPr>
            <a:endParaRPr lang="en-GB" altLang="en-US" sz="3200" dirty="0"/>
          </a:p>
          <a:p>
            <a:pPr marL="609600" indent="-609600">
              <a:buFontTx/>
              <a:buAutoNum type="arabicPeriod"/>
            </a:pPr>
            <a:r>
              <a:rPr lang="en-GB" altLang="en-US" sz="3200" dirty="0"/>
              <a:t>Global Geography Exam (90 minutes)</a:t>
            </a:r>
          </a:p>
          <a:p>
            <a:pPr marL="609600" indent="-609600">
              <a:buFontTx/>
              <a:buAutoNum type="arabicPeriod"/>
            </a:pPr>
            <a:r>
              <a:rPr lang="en-GB" altLang="en-US" sz="3200" dirty="0"/>
              <a:t>UK Geography Exam (90 minutes)</a:t>
            </a:r>
          </a:p>
          <a:p>
            <a:pPr marL="609600" indent="-609600">
              <a:buFontTx/>
              <a:buAutoNum type="arabicPeriod"/>
            </a:pPr>
            <a:r>
              <a:rPr lang="en-GB" altLang="en-US" sz="3200" dirty="0"/>
              <a:t>Environmental Geography Exam (90 minutes)</a:t>
            </a:r>
            <a:endParaRPr lang="en-US" altLang="en-US" sz="3200" dirty="0"/>
          </a:p>
        </p:txBody>
      </p:sp>
      <p:pic>
        <p:nvPicPr>
          <p:cNvPr id="2" name="Audio 1">
            <a:hlinkClick r:id="" action="ppaction://media"/>
            <a:extLst>
              <a:ext uri="{FF2B5EF4-FFF2-40B4-BE49-F238E27FC236}">
                <a16:creationId xmlns:a16="http://schemas.microsoft.com/office/drawing/2014/main" id="{714F1F62-5C67-4375-A245-A3CFBDE2C2A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040901427"/>
      </p:ext>
    </p:extLst>
  </p:cSld>
  <p:clrMapOvr>
    <a:masterClrMapping/>
  </p:clrMapOvr>
  <mc:AlternateContent xmlns:mc="http://schemas.openxmlformats.org/markup-compatibility/2006">
    <mc:Choice xmlns:p14="http://schemas.microsoft.com/office/powerpoint/2010/main" Requires="p14">
      <p:transition spd="slow" p14:dur="2000" advTm="58471"/>
    </mc:Choice>
    <mc:Fallback>
      <p:transition spd="slow" advTm="584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os_WeNeedYou_480_blogImage_jpg_l">
            <a:extLst>
              <a:ext uri="{FF2B5EF4-FFF2-40B4-BE49-F238E27FC236}">
                <a16:creationId xmlns:a16="http://schemas.microsoft.com/office/drawing/2014/main" id="{EFB4AF75-B147-4635-9937-80FF5E8E6C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3703638"/>
            <a:ext cx="9144000" cy="315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descr="climate-change">
            <a:extLst>
              <a:ext uri="{FF2B5EF4-FFF2-40B4-BE49-F238E27FC236}">
                <a16:creationId xmlns:a16="http://schemas.microsoft.com/office/drawing/2014/main" id="{99AE293C-03A2-4C00-A4F1-FD12162B22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67214" y="1916114"/>
            <a:ext cx="3203575" cy="179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descr="Climate-change-is-amplify-010">
            <a:extLst>
              <a:ext uri="{FF2B5EF4-FFF2-40B4-BE49-F238E27FC236}">
                <a16:creationId xmlns:a16="http://schemas.microsoft.com/office/drawing/2014/main" id="{251A1B84-4557-4C42-97B6-4BDA2F9E23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35864" y="1844675"/>
            <a:ext cx="3132137" cy="187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5" descr="Future_Megacity_zastavki_com_17466_12">
            <a:extLst>
              <a:ext uri="{FF2B5EF4-FFF2-40B4-BE49-F238E27FC236}">
                <a16:creationId xmlns:a16="http://schemas.microsoft.com/office/drawing/2014/main" id="{E856115F-C45D-4F88-875C-8D231C4AB94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35864" y="0"/>
            <a:ext cx="3132137" cy="198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6" descr="article-2143686-130D5917000005DC-519_964x619">
            <a:extLst>
              <a:ext uri="{FF2B5EF4-FFF2-40B4-BE49-F238E27FC236}">
                <a16:creationId xmlns:a16="http://schemas.microsoft.com/office/drawing/2014/main" id="{799A75AF-7578-4FC5-9369-1E2E44333C6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67213" y="1"/>
            <a:ext cx="3168650" cy="202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7" descr="738102-population-growth">
            <a:extLst>
              <a:ext uri="{FF2B5EF4-FFF2-40B4-BE49-F238E27FC236}">
                <a16:creationId xmlns:a16="http://schemas.microsoft.com/office/drawing/2014/main" id="{47C0DCA3-866B-432F-ABDB-6836D8DC746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4001" y="0"/>
            <a:ext cx="2843213" cy="198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8" descr="Natural-Disaster">
            <a:extLst>
              <a:ext uri="{FF2B5EF4-FFF2-40B4-BE49-F238E27FC236}">
                <a16:creationId xmlns:a16="http://schemas.microsoft.com/office/drawing/2014/main" id="{A97CAD8E-02EB-47FD-A94A-6121BB10F08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24001" y="1989138"/>
            <a:ext cx="2843213"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a:extLst>
              <a:ext uri="{FF2B5EF4-FFF2-40B4-BE49-F238E27FC236}">
                <a16:creationId xmlns:a16="http://schemas.microsoft.com/office/drawing/2014/main" id="{9FE7EA44-3AA5-4DF2-B4E9-86364A9B5CCC}"/>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049387890"/>
      </p:ext>
    </p:extLst>
  </p:cSld>
  <p:clrMapOvr>
    <a:masterClrMapping/>
  </p:clrMapOvr>
  <mc:AlternateContent xmlns:mc="http://schemas.openxmlformats.org/markup-compatibility/2006">
    <mc:Choice xmlns:p14="http://schemas.microsoft.com/office/powerpoint/2010/main" Requires="p14">
      <p:transition spd="slow" p14:dur="2000" advTm="16192"/>
    </mc:Choice>
    <mc:Fallback>
      <p:transition spd="slow" advTm="161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C07CE498-90CA-4355-A47B-E88E89ED005D}"/>
              </a:ext>
            </a:extLst>
          </p:cNvPr>
          <p:cNvSpPr>
            <a:spLocks noGrp="1"/>
          </p:cNvSpPr>
          <p:nvPr>
            <p:ph type="title"/>
          </p:nvPr>
        </p:nvSpPr>
        <p:spPr/>
        <p:txBody>
          <a:bodyPr/>
          <a:lstStyle/>
          <a:p>
            <a:r>
              <a:rPr lang="en-GB" altLang="en-US" b="1"/>
              <a:t>Website</a:t>
            </a:r>
          </a:p>
        </p:txBody>
      </p:sp>
      <p:sp>
        <p:nvSpPr>
          <p:cNvPr id="18435" name="Content Placeholder 2">
            <a:extLst>
              <a:ext uri="{FF2B5EF4-FFF2-40B4-BE49-F238E27FC236}">
                <a16:creationId xmlns:a16="http://schemas.microsoft.com/office/drawing/2014/main" id="{46C38A59-7975-47EE-97EB-06E9E6B3C610}"/>
              </a:ext>
            </a:extLst>
          </p:cNvPr>
          <p:cNvSpPr>
            <a:spLocks noGrp="1"/>
          </p:cNvSpPr>
          <p:nvPr>
            <p:ph idx="1"/>
          </p:nvPr>
        </p:nvSpPr>
        <p:spPr/>
        <p:txBody>
          <a:bodyPr>
            <a:normAutofit fontScale="92500" lnSpcReduction="10000"/>
          </a:bodyPr>
          <a:lstStyle/>
          <a:p>
            <a:pPr marL="0" indent="0" algn="ctr">
              <a:buNone/>
            </a:pPr>
            <a:r>
              <a:rPr lang="en-GB" altLang="en-US" sz="2800" dirty="0"/>
              <a:t>The Desborough College website has a full list of what we teach at GCSE </a:t>
            </a:r>
          </a:p>
          <a:p>
            <a:pPr marL="0" indent="0" algn="ctr">
              <a:buNone/>
            </a:pPr>
            <a:endParaRPr lang="en-GB" altLang="en-US" sz="2800" dirty="0"/>
          </a:p>
          <a:p>
            <a:pPr marL="0" indent="0" algn="ctr">
              <a:buNone/>
            </a:pPr>
            <a:r>
              <a:rPr lang="en-GB" sz="2800" dirty="0">
                <a:hlinkClick r:id="rId4"/>
              </a:rPr>
              <a:t>Geography - Desborough College</a:t>
            </a:r>
            <a:endParaRPr lang="en-GB" sz="2800" dirty="0"/>
          </a:p>
          <a:p>
            <a:pPr marL="0" indent="0" algn="ctr">
              <a:buNone/>
            </a:pPr>
            <a:endParaRPr lang="en-GB" altLang="en-US" sz="2800" dirty="0"/>
          </a:p>
          <a:p>
            <a:pPr marL="0" indent="0" algn="ctr">
              <a:buNone/>
            </a:pPr>
            <a:r>
              <a:rPr lang="en-GB" altLang="en-US" sz="2800" dirty="0"/>
              <a:t>For more information about what is in the Geography GCSE and how it will be assessed visit the Edexcel GCSE Geography website </a:t>
            </a:r>
            <a:r>
              <a:rPr lang="en-GB" altLang="en-US" sz="2800" dirty="0">
                <a:hlinkClick r:id="rId5"/>
              </a:rPr>
              <a:t>http://qualifications.pearson.com/en/qualifications/edexcel-gcses/geography-b-2016.html</a:t>
            </a:r>
            <a:r>
              <a:rPr lang="en-GB" altLang="en-US" sz="2800" dirty="0"/>
              <a:t> </a:t>
            </a:r>
          </a:p>
        </p:txBody>
      </p:sp>
      <p:pic>
        <p:nvPicPr>
          <p:cNvPr id="2" name="Audio 1">
            <a:hlinkClick r:id="" action="ppaction://media"/>
            <a:extLst>
              <a:ext uri="{FF2B5EF4-FFF2-40B4-BE49-F238E27FC236}">
                <a16:creationId xmlns:a16="http://schemas.microsoft.com/office/drawing/2014/main" id="{D98FA6C7-7916-4BD6-8738-79A623D3DAF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865322716"/>
      </p:ext>
    </p:extLst>
  </p:cSld>
  <p:clrMapOvr>
    <a:masterClrMapping/>
  </p:clrMapOvr>
  <mc:AlternateContent xmlns:mc="http://schemas.openxmlformats.org/markup-compatibility/2006">
    <mc:Choice xmlns:p14="http://schemas.microsoft.com/office/powerpoint/2010/main" Requires="p14">
      <p:transition spd="slow" p14:dur="2000" advTm="22045"/>
    </mc:Choice>
    <mc:Fallback>
      <p:transition spd="slow" advTm="220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04949" y="1920240"/>
            <a:ext cx="11299372" cy="4937760"/>
          </a:xfrm>
        </p:spPr>
        <p:txBody>
          <a:bodyPr>
            <a:normAutofit lnSpcReduction="10000"/>
          </a:bodyPr>
          <a:lstStyle/>
          <a:p>
            <a:pPr marL="0" indent="0">
              <a:buNone/>
            </a:pPr>
            <a:r>
              <a:rPr lang="en-GB" dirty="0"/>
              <a:t>Geography is not only up-to-date and relevant, it is one of the most exciting, adventurous and valuable subjects to study today. So many of the world's current problems boil down to geography, and need the geographers of the future to help us understand them. Global warming, sustainable food production, natural disasters such as earthquakes and tsunamis, the spread of disease, the reasons for migration and the future of energy resources are just some of the great challenges facing the next generation of geographers. A knowledge of geography, instilled into me by two excellent teachers, has enriched my life and encouraged me to take on long and sometimes difficult journeys. Geography has stimulated my mind and given me the attitude to go out and see for myself, rather than be told by others. Choosing geography at school can open the doors to a university degree, either specifically in geography or by combining geography with other A Levels to gain a place on a degree programme in another subject. An A Level in geography is recognised for its academic ‘robustness’ and, most importantly, it also helps young people into the world of work. We know this is true because so many employers prize the knowledge and skills that studying geography can provide, be it knowing how the world works, planning research and report writing, working in a team, using new technologies and communication skills – and much more. You will find geographers working in a wide range of jobs, from the City to planning, working in the environment to travel and tourism, or in international charities or retail. As you can see overleaf, studying geography can help young people achieve careers that are professionally and financially rewarding and also enjoyable. Last year I was delighted to hear that more than 230,000 pupils studied a GCSE or A Level in geography. So, alongside the other subjects that your son or daughter might study, I would encourage them to choose a GCSE or A Level in geography. It meant a lot to me and it could mean a lot to them. With best wishes Michael Palin, CBE</a:t>
            </a:r>
          </a:p>
        </p:txBody>
      </p:sp>
      <p:sp>
        <p:nvSpPr>
          <p:cNvPr id="3" name="Title 2"/>
          <p:cNvSpPr>
            <a:spLocks noGrp="1"/>
          </p:cNvSpPr>
          <p:nvPr>
            <p:ph type="title"/>
          </p:nvPr>
        </p:nvSpPr>
        <p:spPr>
          <a:xfrm>
            <a:off x="-102327" y="729657"/>
            <a:ext cx="12396652" cy="988332"/>
          </a:xfrm>
        </p:spPr>
        <p:txBody>
          <a:bodyPr>
            <a:noAutofit/>
          </a:bodyPr>
          <a:lstStyle/>
          <a:p>
            <a:r>
              <a:rPr lang="en-GB" sz="3200" dirty="0"/>
              <a:t>A letter from Michael Palin explaining how important geography is in a young persons education </a:t>
            </a:r>
          </a:p>
        </p:txBody>
      </p:sp>
      <p:pic>
        <p:nvPicPr>
          <p:cNvPr id="4" name="Audio 3">
            <a:hlinkClick r:id="" action="ppaction://media"/>
            <a:extLst>
              <a:ext uri="{FF2B5EF4-FFF2-40B4-BE49-F238E27FC236}">
                <a16:creationId xmlns:a16="http://schemas.microsoft.com/office/drawing/2014/main" id="{521CEE3F-7A87-4F92-B04B-381B89D5B3A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508470342"/>
      </p:ext>
    </p:extLst>
  </p:cSld>
  <p:clrMapOvr>
    <a:masterClrMapping/>
  </p:clrMapOvr>
  <mc:AlternateContent xmlns:mc="http://schemas.openxmlformats.org/markup-compatibility/2006">
    <mc:Choice xmlns:p14="http://schemas.microsoft.com/office/powerpoint/2010/main" Requires="p14">
      <p:transition spd="slow" p14:dur="2000" advTm="37694"/>
    </mc:Choice>
    <mc:Fallback>
      <p:transition spd="slow" advTm="376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E83674A6-9CCB-467F-BB7F-95EA9815A46F}"/>
              </a:ext>
            </a:extLst>
          </p:cNvPr>
          <p:cNvSpPr>
            <a:spLocks noChangeArrowheads="1"/>
          </p:cNvSpPr>
          <p:nvPr/>
        </p:nvSpPr>
        <p:spPr bwMode="auto">
          <a:xfrm>
            <a:off x="2279649" y="2042901"/>
            <a:ext cx="7642225"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5400" b="1" dirty="0"/>
              <a:t>"Geography is the subject which holds the key to our future"</a:t>
            </a:r>
            <a:r>
              <a:rPr lang="en-US" altLang="en-US" sz="1800" b="1" dirty="0"/>
              <a:t> </a:t>
            </a:r>
          </a:p>
          <a:p>
            <a:pPr algn="ctr" eaLnBrk="1" hangingPunct="1">
              <a:spcBef>
                <a:spcPct val="0"/>
              </a:spcBef>
              <a:buFontTx/>
              <a:buNone/>
            </a:pPr>
            <a:r>
              <a:rPr lang="en-US" altLang="en-US" sz="3600" b="1" dirty="0"/>
              <a:t>Michael Palin</a:t>
            </a:r>
            <a:r>
              <a:rPr lang="en-US" altLang="en-US" sz="3600" dirty="0"/>
              <a:t> </a:t>
            </a:r>
          </a:p>
        </p:txBody>
      </p:sp>
      <p:sp>
        <p:nvSpPr>
          <p:cNvPr id="3075" name="Text Box 3">
            <a:extLst>
              <a:ext uri="{FF2B5EF4-FFF2-40B4-BE49-F238E27FC236}">
                <a16:creationId xmlns:a16="http://schemas.microsoft.com/office/drawing/2014/main" id="{FFA47101-158A-41CE-97ED-E8CBFD346E87}"/>
              </a:ext>
            </a:extLst>
          </p:cNvPr>
          <p:cNvSpPr txBox="1">
            <a:spLocks noChangeArrowheads="1"/>
          </p:cNvSpPr>
          <p:nvPr/>
        </p:nvSpPr>
        <p:spPr bwMode="auto">
          <a:xfrm>
            <a:off x="2643981" y="5306150"/>
            <a:ext cx="6913563" cy="1339850"/>
          </a:xfrm>
          <a:prstGeom prst="rect">
            <a:avLst/>
          </a:prstGeom>
          <a:noFill/>
          <a:ln w="28575">
            <a:solidFill>
              <a:srgbClr val="008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GB" altLang="en-US" dirty="0"/>
              <a:t>Geography is the study of the world</a:t>
            </a:r>
          </a:p>
          <a:p>
            <a:pPr algn="ctr" eaLnBrk="1" hangingPunct="1">
              <a:spcBef>
                <a:spcPct val="50000"/>
              </a:spcBef>
              <a:buFontTx/>
              <a:buNone/>
            </a:pPr>
            <a:r>
              <a:rPr lang="en-GB" altLang="en-US" b="1" dirty="0"/>
              <a:t>It’s your world – know it!</a:t>
            </a:r>
            <a:endParaRPr lang="en-US" altLang="en-US" b="1" dirty="0"/>
          </a:p>
        </p:txBody>
      </p:sp>
      <p:pic>
        <p:nvPicPr>
          <p:cNvPr id="2" name="Audio 1">
            <a:hlinkClick r:id="" action="ppaction://media"/>
            <a:extLst>
              <a:ext uri="{FF2B5EF4-FFF2-40B4-BE49-F238E27FC236}">
                <a16:creationId xmlns:a16="http://schemas.microsoft.com/office/drawing/2014/main" id="{F90B1F91-E5D6-4F02-AA9F-23D8257A744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062280616"/>
      </p:ext>
    </p:extLst>
  </p:cSld>
  <p:clrMapOvr>
    <a:masterClrMapping/>
  </p:clrMapOvr>
  <mc:AlternateContent xmlns:mc="http://schemas.openxmlformats.org/markup-compatibility/2006">
    <mc:Choice xmlns:p14="http://schemas.microsoft.com/office/powerpoint/2010/main" Requires="p14">
      <p:transition spd="slow" p14:dur="2000" advTm="22305"/>
    </mc:Choice>
    <mc:Fallback>
      <p:transition spd="slow" advTm="223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DFDF2D4E-9DA8-454C-BAF2-E6A53DCAEA7F}"/>
              </a:ext>
            </a:extLst>
          </p:cNvPr>
          <p:cNvSpPr>
            <a:spLocks noGrp="1" noChangeArrowheads="1"/>
          </p:cNvSpPr>
          <p:nvPr>
            <p:ph type="title"/>
          </p:nvPr>
        </p:nvSpPr>
        <p:spPr/>
        <p:txBody>
          <a:bodyPr/>
          <a:lstStyle/>
          <a:p>
            <a:pPr eaLnBrk="1" hangingPunct="1"/>
            <a:r>
              <a:rPr lang="en-GB" altLang="en-US" b="1" dirty="0"/>
              <a:t>Why do Geography?</a:t>
            </a:r>
            <a:endParaRPr lang="en-US" altLang="en-US" b="1" dirty="0"/>
          </a:p>
        </p:txBody>
      </p:sp>
      <p:sp>
        <p:nvSpPr>
          <p:cNvPr id="19459" name="Rectangle 3">
            <a:extLst>
              <a:ext uri="{FF2B5EF4-FFF2-40B4-BE49-F238E27FC236}">
                <a16:creationId xmlns:a16="http://schemas.microsoft.com/office/drawing/2014/main" id="{CCC0D238-F6FC-4791-9EA8-6DD32D975498}"/>
              </a:ext>
            </a:extLst>
          </p:cNvPr>
          <p:cNvSpPr>
            <a:spLocks noGrp="1" noChangeArrowheads="1"/>
          </p:cNvSpPr>
          <p:nvPr>
            <p:ph type="body" idx="1"/>
          </p:nvPr>
        </p:nvSpPr>
        <p:spPr>
          <a:xfrm>
            <a:off x="431074" y="2076994"/>
            <a:ext cx="11325497" cy="4376194"/>
          </a:xfrm>
        </p:spPr>
        <p:txBody>
          <a:bodyPr>
            <a:normAutofit/>
          </a:bodyPr>
          <a:lstStyle/>
          <a:p>
            <a:pPr eaLnBrk="1" hangingPunct="1"/>
            <a:r>
              <a:rPr lang="en-GB" altLang="en-US" sz="3100" dirty="0"/>
              <a:t>It’s </a:t>
            </a:r>
            <a:r>
              <a:rPr lang="en-GB" altLang="en-US" sz="3100" b="1" dirty="0"/>
              <a:t>interesting</a:t>
            </a:r>
            <a:r>
              <a:rPr lang="en-GB" altLang="en-US" sz="3100" dirty="0"/>
              <a:t> - </a:t>
            </a:r>
            <a:r>
              <a:rPr lang="en-GB" altLang="en-US" sz="2400" dirty="0"/>
              <a:t>it’s the subject most people wished they studied at school - Newspaper</a:t>
            </a:r>
          </a:p>
          <a:p>
            <a:pPr eaLnBrk="1" hangingPunct="1"/>
            <a:r>
              <a:rPr lang="en-GB" altLang="en-US" sz="3100" dirty="0"/>
              <a:t>It gives you</a:t>
            </a:r>
            <a:r>
              <a:rPr lang="en-GB" altLang="en-US" sz="3100" b="1" dirty="0"/>
              <a:t> skills - </a:t>
            </a:r>
            <a:r>
              <a:rPr lang="en-GB" altLang="en-US" sz="2400" dirty="0"/>
              <a:t>It brings together lots of skills from different subjects including Science (processes), History (background), Sociology (People), Politics (decisions) and economics (£)</a:t>
            </a:r>
          </a:p>
          <a:p>
            <a:pPr eaLnBrk="1" hangingPunct="1"/>
            <a:r>
              <a:rPr lang="en-GB" altLang="en-US" sz="3100" dirty="0"/>
              <a:t>It’s </a:t>
            </a:r>
            <a:r>
              <a:rPr lang="en-GB" altLang="en-US" sz="3100" b="1" dirty="0"/>
              <a:t>Useful</a:t>
            </a:r>
          </a:p>
          <a:p>
            <a:pPr lvl="1" eaLnBrk="1" hangingPunct="1">
              <a:buFontTx/>
              <a:buChar char="-"/>
            </a:pPr>
            <a:r>
              <a:rPr lang="en-GB" altLang="en-US" sz="2400" dirty="0"/>
              <a:t>For </a:t>
            </a:r>
            <a:r>
              <a:rPr lang="en-GB" altLang="en-US" sz="2400" b="1" dirty="0">
                <a:solidFill>
                  <a:srgbClr val="FF3300"/>
                </a:solidFill>
              </a:rPr>
              <a:t>University</a:t>
            </a:r>
            <a:r>
              <a:rPr lang="en-GB" altLang="en-US" sz="2400" dirty="0"/>
              <a:t> (Russell Group ‘facilitating subjects’) and in the </a:t>
            </a:r>
            <a:r>
              <a:rPr lang="en-GB" altLang="en-US" sz="2400" dirty="0" err="1"/>
              <a:t>EBacc</a:t>
            </a:r>
            <a:r>
              <a:rPr lang="en-GB" altLang="en-US" sz="2400" dirty="0"/>
              <a:t>.</a:t>
            </a:r>
          </a:p>
          <a:p>
            <a:pPr lvl="1" eaLnBrk="1" hangingPunct="1">
              <a:buFontTx/>
              <a:buChar char="-"/>
            </a:pPr>
            <a:r>
              <a:rPr lang="en-GB" altLang="en-US" sz="2400" dirty="0"/>
              <a:t>For </a:t>
            </a:r>
            <a:r>
              <a:rPr lang="en-GB" altLang="en-US" sz="2400" b="1" dirty="0">
                <a:solidFill>
                  <a:srgbClr val="FF3300"/>
                </a:solidFill>
              </a:rPr>
              <a:t>Jobs</a:t>
            </a:r>
            <a:r>
              <a:rPr lang="en-GB" altLang="en-US" sz="2400" dirty="0"/>
              <a:t> (environmental science, green issues, tackling global warming, politics, urban planning, journalism, NGOs, politics, economists etc.) Volcanologists! </a:t>
            </a:r>
          </a:p>
        </p:txBody>
      </p:sp>
      <p:pic>
        <p:nvPicPr>
          <p:cNvPr id="2" name="Audio 1">
            <a:hlinkClick r:id="" action="ppaction://media"/>
            <a:extLst>
              <a:ext uri="{FF2B5EF4-FFF2-40B4-BE49-F238E27FC236}">
                <a16:creationId xmlns:a16="http://schemas.microsoft.com/office/drawing/2014/main" id="{EDC20730-928C-46CC-A6B9-135C41EEF95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515772028"/>
      </p:ext>
    </p:extLst>
  </p:cSld>
  <p:clrMapOvr>
    <a:masterClrMapping/>
  </p:clrMapOvr>
  <mc:AlternateContent xmlns:mc="http://schemas.openxmlformats.org/markup-compatibility/2006">
    <mc:Choice xmlns:p14="http://schemas.microsoft.com/office/powerpoint/2010/main" Requires="p14">
      <p:transition spd="slow" p14:dur="2000" advTm="60282"/>
    </mc:Choice>
    <mc:Fallback>
      <p:transition spd="slow" advTm="602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5FVgg_u3auA"/>
          <p:cNvPicPr>
            <a:picLocks noGrp="1" noRot="1" noChangeAspect="1"/>
          </p:cNvPicPr>
          <p:nvPr>
            <p:ph idx="1"/>
            <a:videoFile r:link="rId1"/>
          </p:nvPr>
        </p:nvPicPr>
        <p:blipFill>
          <a:blip r:embed="rId5"/>
          <a:stretch>
            <a:fillRect/>
          </a:stretch>
        </p:blipFill>
        <p:spPr>
          <a:xfrm>
            <a:off x="796834" y="1867989"/>
            <a:ext cx="10463349" cy="5056414"/>
          </a:xfrm>
          <a:prstGeom prst="rect">
            <a:avLst/>
          </a:prstGeom>
        </p:spPr>
      </p:pic>
      <p:sp>
        <p:nvSpPr>
          <p:cNvPr id="3" name="Title 2"/>
          <p:cNvSpPr>
            <a:spLocks noGrp="1"/>
          </p:cNvSpPr>
          <p:nvPr>
            <p:ph type="title"/>
          </p:nvPr>
        </p:nvSpPr>
        <p:spPr/>
        <p:txBody>
          <a:bodyPr/>
          <a:lstStyle/>
          <a:p>
            <a:r>
              <a:rPr lang="en-GB" altLang="en-US" b="1" dirty="0"/>
              <a:t>Why do Geography?</a:t>
            </a:r>
            <a:endParaRPr lang="en-GB" dirty="0"/>
          </a:p>
        </p:txBody>
      </p:sp>
      <p:pic>
        <p:nvPicPr>
          <p:cNvPr id="2" name="Audio 1">
            <a:hlinkClick r:id="" action="ppaction://media"/>
            <a:extLst>
              <a:ext uri="{FF2B5EF4-FFF2-40B4-BE49-F238E27FC236}">
                <a16:creationId xmlns:a16="http://schemas.microsoft.com/office/drawing/2014/main" id="{4C5A6D77-C8D3-42F7-BEDC-0BF4D2722CFA}"/>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566128323"/>
      </p:ext>
    </p:extLst>
  </p:cSld>
  <p:clrMapOvr>
    <a:masterClrMapping/>
  </p:clrMapOvr>
  <mc:AlternateContent xmlns:mc="http://schemas.openxmlformats.org/markup-compatibility/2006">
    <mc:Choice xmlns:p14="http://schemas.microsoft.com/office/powerpoint/2010/main" Requires="p14">
      <p:transition spd="slow" p14:dur="2000" advTm="17005"/>
    </mc:Choice>
    <mc:Fallback>
      <p:transition spd="slow" advTm="170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GB"/>
          </a:p>
        </p:txBody>
      </p:sp>
      <p:sp>
        <p:nvSpPr>
          <p:cNvPr id="3" name="Title 2"/>
          <p:cNvSpPr>
            <a:spLocks noGrp="1"/>
          </p:cNvSpPr>
          <p:nvPr>
            <p:ph type="title"/>
          </p:nvPr>
        </p:nvSpPr>
        <p:spPr>
          <a:xfrm>
            <a:off x="581191" y="336413"/>
            <a:ext cx="11029616" cy="988332"/>
          </a:xfrm>
        </p:spPr>
        <p:txBody>
          <a:bodyPr/>
          <a:lstStyle/>
          <a:p>
            <a:r>
              <a:rPr lang="en-GB" dirty="0"/>
              <a:t>Destination of GCSE geographers </a:t>
            </a:r>
          </a:p>
        </p:txBody>
      </p:sp>
      <p:pic>
        <p:nvPicPr>
          <p:cNvPr id="4" name="Picture 3"/>
          <p:cNvPicPr>
            <a:picLocks noChangeAspect="1"/>
          </p:cNvPicPr>
          <p:nvPr/>
        </p:nvPicPr>
        <p:blipFill>
          <a:blip r:embed="rId4"/>
          <a:stretch>
            <a:fillRect/>
          </a:stretch>
        </p:blipFill>
        <p:spPr>
          <a:xfrm>
            <a:off x="806903" y="1457325"/>
            <a:ext cx="10803904" cy="5400675"/>
          </a:xfrm>
          <a:prstGeom prst="rect">
            <a:avLst/>
          </a:prstGeom>
        </p:spPr>
      </p:pic>
      <p:pic>
        <p:nvPicPr>
          <p:cNvPr id="5" name="Audio 4">
            <a:hlinkClick r:id="" action="ppaction://media"/>
            <a:extLst>
              <a:ext uri="{FF2B5EF4-FFF2-40B4-BE49-F238E27FC236}">
                <a16:creationId xmlns:a16="http://schemas.microsoft.com/office/drawing/2014/main" id="{34BFA447-EDD0-4592-8D6E-01E9D44EFC5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243368028"/>
      </p:ext>
    </p:extLst>
  </p:cSld>
  <p:clrMapOvr>
    <a:masterClrMapping/>
  </p:clrMapOvr>
  <mc:AlternateContent xmlns:mc="http://schemas.openxmlformats.org/markup-compatibility/2006">
    <mc:Choice xmlns:p14="http://schemas.microsoft.com/office/powerpoint/2010/main" Requires="p14">
      <p:transition spd="slow" p14:dur="2000" advTm="54684"/>
    </mc:Choice>
    <mc:Fallback>
      <p:transition spd="slow" advTm="546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Text Box 10">
            <a:extLst>
              <a:ext uri="{FF2B5EF4-FFF2-40B4-BE49-F238E27FC236}">
                <a16:creationId xmlns:a16="http://schemas.microsoft.com/office/drawing/2014/main" id="{C5B3C78C-C846-4ED2-A1F1-80BFBC5FDAD3}"/>
              </a:ext>
            </a:extLst>
          </p:cNvPr>
          <p:cNvSpPr txBox="1">
            <a:spLocks noChangeArrowheads="1"/>
          </p:cNvSpPr>
          <p:nvPr/>
        </p:nvSpPr>
        <p:spPr bwMode="auto">
          <a:xfrm>
            <a:off x="3709352" y="813679"/>
            <a:ext cx="4402682"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GB" altLang="en-US" sz="5400" b="1" dirty="0">
                <a:solidFill>
                  <a:schemeClr val="bg1"/>
                </a:solidFill>
              </a:rPr>
              <a:t>Trips x2 </a:t>
            </a:r>
            <a:endParaRPr lang="en-US" altLang="en-US" sz="5400" b="1" dirty="0">
              <a:solidFill>
                <a:schemeClr val="bg1"/>
              </a:solidFill>
            </a:endParaRPr>
          </a:p>
        </p:txBody>
      </p:sp>
      <p:pic>
        <p:nvPicPr>
          <p:cNvPr id="3" name="Picture 2"/>
          <p:cNvPicPr>
            <a:picLocks noChangeAspect="1"/>
          </p:cNvPicPr>
          <p:nvPr/>
        </p:nvPicPr>
        <p:blipFill>
          <a:blip r:embed="rId4"/>
          <a:stretch>
            <a:fillRect/>
          </a:stretch>
        </p:blipFill>
        <p:spPr>
          <a:xfrm>
            <a:off x="222069" y="1983922"/>
            <a:ext cx="5421766" cy="3138000"/>
          </a:xfrm>
          <a:prstGeom prst="rect">
            <a:avLst/>
          </a:prstGeom>
        </p:spPr>
      </p:pic>
      <p:pic>
        <p:nvPicPr>
          <p:cNvPr id="4" name="Picture 3"/>
          <p:cNvPicPr>
            <a:picLocks noChangeAspect="1"/>
          </p:cNvPicPr>
          <p:nvPr/>
        </p:nvPicPr>
        <p:blipFill>
          <a:blip r:embed="rId5"/>
          <a:stretch>
            <a:fillRect/>
          </a:stretch>
        </p:blipFill>
        <p:spPr>
          <a:xfrm>
            <a:off x="6975566" y="1983921"/>
            <a:ext cx="4705350" cy="3147945"/>
          </a:xfrm>
          <a:prstGeom prst="rect">
            <a:avLst/>
          </a:prstGeom>
        </p:spPr>
      </p:pic>
      <p:sp>
        <p:nvSpPr>
          <p:cNvPr id="5" name="TextBox 4"/>
          <p:cNvSpPr txBox="1"/>
          <p:nvPr/>
        </p:nvSpPr>
        <p:spPr>
          <a:xfrm>
            <a:off x="914400" y="5368834"/>
            <a:ext cx="4376057" cy="646331"/>
          </a:xfrm>
          <a:prstGeom prst="rect">
            <a:avLst/>
          </a:prstGeom>
          <a:noFill/>
        </p:spPr>
        <p:txBody>
          <a:bodyPr wrap="square" rtlCol="0">
            <a:spAutoFit/>
          </a:bodyPr>
          <a:lstStyle/>
          <a:p>
            <a:r>
              <a:rPr lang="en-GB" dirty="0"/>
              <a:t>Stratford in East London to assess how quality of life can vary in an urban area. </a:t>
            </a:r>
          </a:p>
        </p:txBody>
      </p:sp>
      <p:sp>
        <p:nvSpPr>
          <p:cNvPr id="8" name="TextBox 7"/>
          <p:cNvSpPr txBox="1"/>
          <p:nvPr/>
        </p:nvSpPr>
        <p:spPr>
          <a:xfrm>
            <a:off x="7140212" y="5378778"/>
            <a:ext cx="4376057" cy="646331"/>
          </a:xfrm>
          <a:prstGeom prst="rect">
            <a:avLst/>
          </a:prstGeom>
          <a:noFill/>
        </p:spPr>
        <p:txBody>
          <a:bodyPr wrap="square" rtlCol="0">
            <a:spAutoFit/>
          </a:bodyPr>
          <a:lstStyle/>
          <a:p>
            <a:r>
              <a:rPr lang="en-GB" dirty="0" err="1"/>
              <a:t>Selsea</a:t>
            </a:r>
            <a:r>
              <a:rPr lang="en-GB" dirty="0"/>
              <a:t> Bill in Sussex to assess the need for coastal management. </a:t>
            </a:r>
          </a:p>
        </p:txBody>
      </p:sp>
      <p:pic>
        <p:nvPicPr>
          <p:cNvPr id="2" name="Audio 1">
            <a:hlinkClick r:id="" action="ppaction://media"/>
            <a:extLst>
              <a:ext uri="{FF2B5EF4-FFF2-40B4-BE49-F238E27FC236}">
                <a16:creationId xmlns:a16="http://schemas.microsoft.com/office/drawing/2014/main" id="{FA23EB43-4268-42A1-87B9-68A07B45D18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98721903"/>
      </p:ext>
    </p:extLst>
  </p:cSld>
  <p:clrMapOvr>
    <a:masterClrMapping/>
  </p:clrMapOvr>
  <mc:AlternateContent xmlns:mc="http://schemas.openxmlformats.org/markup-compatibility/2006">
    <mc:Choice xmlns:p14="http://schemas.microsoft.com/office/powerpoint/2010/main" Requires="p14">
      <p:transition spd="slow" p14:dur="2000" advTm="35917"/>
    </mc:Choice>
    <mc:Fallback>
      <p:transition spd="slow" advTm="359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692F296B-C9CF-4B00-ACA1-8E2C66CDC7AF}"/>
              </a:ext>
            </a:extLst>
          </p:cNvPr>
          <p:cNvSpPr>
            <a:spLocks noGrp="1" noChangeArrowheads="1"/>
          </p:cNvSpPr>
          <p:nvPr>
            <p:ph type="title"/>
          </p:nvPr>
        </p:nvSpPr>
        <p:spPr/>
        <p:txBody>
          <a:bodyPr/>
          <a:lstStyle/>
          <a:p>
            <a:pPr eaLnBrk="1" hangingPunct="1"/>
            <a:r>
              <a:rPr lang="en-GB" altLang="en-US" b="1" dirty="0"/>
              <a:t>What will we teach? </a:t>
            </a:r>
            <a:endParaRPr lang="en-US" altLang="en-US" b="1" dirty="0"/>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3492304923"/>
              </p:ext>
            </p:extLst>
          </p:nvPr>
        </p:nvGraphicFramePr>
        <p:xfrm>
          <a:off x="581193" y="1916176"/>
          <a:ext cx="11029617" cy="4941824"/>
        </p:xfrm>
        <a:graphic>
          <a:graphicData uri="http://schemas.openxmlformats.org/drawingml/2006/table">
            <a:tbl>
              <a:tblPr firstRow="1" firstCol="1" bandRow="1">
                <a:tableStyleId>{5C22544A-7EE6-4342-B048-85BDC9FD1C3A}</a:tableStyleId>
              </a:tblPr>
              <a:tblGrid>
                <a:gridCol w="3547578">
                  <a:extLst>
                    <a:ext uri="{9D8B030D-6E8A-4147-A177-3AD203B41FA5}">
                      <a16:colId xmlns:a16="http://schemas.microsoft.com/office/drawing/2014/main" val="3418619996"/>
                    </a:ext>
                  </a:extLst>
                </a:gridCol>
                <a:gridCol w="3547578">
                  <a:extLst>
                    <a:ext uri="{9D8B030D-6E8A-4147-A177-3AD203B41FA5}">
                      <a16:colId xmlns:a16="http://schemas.microsoft.com/office/drawing/2014/main" val="2535229908"/>
                    </a:ext>
                  </a:extLst>
                </a:gridCol>
                <a:gridCol w="3934461">
                  <a:extLst>
                    <a:ext uri="{9D8B030D-6E8A-4147-A177-3AD203B41FA5}">
                      <a16:colId xmlns:a16="http://schemas.microsoft.com/office/drawing/2014/main" val="3685878137"/>
                    </a:ext>
                  </a:extLst>
                </a:gridCol>
              </a:tblGrid>
              <a:tr h="159252">
                <a:tc gridSpan="3">
                  <a:txBody>
                    <a:bodyPr/>
                    <a:lstStyle/>
                    <a:p>
                      <a:pPr algn="ctr">
                        <a:lnSpc>
                          <a:spcPct val="107000"/>
                        </a:lnSpc>
                        <a:spcAft>
                          <a:spcPts val="0"/>
                        </a:spcAft>
                      </a:pPr>
                      <a:r>
                        <a:rPr lang="en-GB" sz="1050" dirty="0">
                          <a:effectLst/>
                        </a:rPr>
                        <a:t>Paper – Global Geographical Issues </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446" marR="44446"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293763233"/>
                  </a:ext>
                </a:extLst>
              </a:tr>
              <a:tr h="159252">
                <a:tc>
                  <a:txBody>
                    <a:bodyPr/>
                    <a:lstStyle/>
                    <a:p>
                      <a:pPr algn="ctr">
                        <a:lnSpc>
                          <a:spcPct val="107000"/>
                        </a:lnSpc>
                        <a:spcAft>
                          <a:spcPts val="0"/>
                        </a:spcAft>
                      </a:pPr>
                      <a:r>
                        <a:rPr lang="en-GB" sz="1050">
                          <a:effectLst/>
                        </a:rPr>
                        <a:t>Section 1 – Hazardous Earth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4446" marR="44446" marT="0" marB="0"/>
                </a:tc>
                <a:tc>
                  <a:txBody>
                    <a:bodyPr/>
                    <a:lstStyle/>
                    <a:p>
                      <a:pPr algn="ctr">
                        <a:lnSpc>
                          <a:spcPct val="107000"/>
                        </a:lnSpc>
                        <a:spcAft>
                          <a:spcPts val="0"/>
                        </a:spcAft>
                      </a:pPr>
                      <a:r>
                        <a:rPr lang="en-GB" sz="1050">
                          <a:effectLst/>
                        </a:rPr>
                        <a:t>Section 2 – Development Issues</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4446" marR="44446" marT="0" marB="0"/>
                </a:tc>
                <a:tc>
                  <a:txBody>
                    <a:bodyPr/>
                    <a:lstStyle/>
                    <a:p>
                      <a:pPr algn="ctr">
                        <a:lnSpc>
                          <a:spcPct val="107000"/>
                        </a:lnSpc>
                        <a:spcAft>
                          <a:spcPts val="0"/>
                        </a:spcAft>
                      </a:pPr>
                      <a:r>
                        <a:rPr lang="en-GB" sz="1050">
                          <a:effectLst/>
                        </a:rPr>
                        <a:t>Section 3 – Challenges of an urbanising world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4446" marR="44446" marT="0" marB="0"/>
                </a:tc>
                <a:extLst>
                  <a:ext uri="{0D108BD9-81ED-4DB2-BD59-A6C34878D82A}">
                    <a16:rowId xmlns:a16="http://schemas.microsoft.com/office/drawing/2014/main" val="1109608643"/>
                  </a:ext>
                </a:extLst>
              </a:tr>
              <a:tr h="4492691">
                <a:tc>
                  <a:txBody>
                    <a:bodyPr/>
                    <a:lstStyle/>
                    <a:p>
                      <a:pPr>
                        <a:lnSpc>
                          <a:spcPct val="107000"/>
                        </a:lnSpc>
                        <a:spcAft>
                          <a:spcPts val="0"/>
                        </a:spcAft>
                      </a:pPr>
                      <a:r>
                        <a:rPr lang="en-GB" sz="1050" dirty="0">
                          <a:effectLst/>
                        </a:rPr>
                        <a:t>Climate change and atmospheric processes</a:t>
                      </a:r>
                      <a:endParaRPr lang="en-GB" sz="1000" dirty="0">
                        <a:effectLst/>
                      </a:endParaRPr>
                    </a:p>
                    <a:p>
                      <a:pPr marL="342900" lvl="0" indent="-342900">
                        <a:lnSpc>
                          <a:spcPct val="107000"/>
                        </a:lnSpc>
                        <a:spcAft>
                          <a:spcPts val="0"/>
                        </a:spcAft>
                        <a:buFont typeface="+mj-lt"/>
                        <a:buAutoNum type="arabicPeriod"/>
                      </a:pPr>
                      <a:r>
                        <a:rPr lang="en-GB" sz="1050" dirty="0">
                          <a:effectLst/>
                        </a:rPr>
                        <a:t>Atmospheric circulation </a:t>
                      </a:r>
                      <a:endParaRPr lang="en-GB" sz="1000" dirty="0">
                        <a:effectLst/>
                      </a:endParaRPr>
                    </a:p>
                    <a:p>
                      <a:pPr marL="342900" lvl="0" indent="-342900">
                        <a:lnSpc>
                          <a:spcPct val="107000"/>
                        </a:lnSpc>
                        <a:spcAft>
                          <a:spcPts val="0"/>
                        </a:spcAft>
                        <a:buFont typeface="+mj-lt"/>
                        <a:buAutoNum type="arabicPeriod"/>
                      </a:pPr>
                      <a:r>
                        <a:rPr lang="en-GB" sz="1050" dirty="0">
                          <a:effectLst/>
                        </a:rPr>
                        <a:t>Ocean currents</a:t>
                      </a:r>
                      <a:endParaRPr lang="en-GB" sz="1000" dirty="0">
                        <a:effectLst/>
                      </a:endParaRPr>
                    </a:p>
                    <a:p>
                      <a:pPr marL="342900" lvl="0" indent="-342900">
                        <a:lnSpc>
                          <a:spcPct val="107000"/>
                        </a:lnSpc>
                        <a:spcAft>
                          <a:spcPts val="0"/>
                        </a:spcAft>
                        <a:buFont typeface="+mj-lt"/>
                        <a:buAutoNum type="arabicPeriod"/>
                      </a:pPr>
                      <a:r>
                        <a:rPr lang="en-GB" sz="1050" dirty="0">
                          <a:effectLst/>
                        </a:rPr>
                        <a:t>Global circulation</a:t>
                      </a:r>
                      <a:endParaRPr lang="en-GB" sz="1000" dirty="0">
                        <a:effectLst/>
                      </a:endParaRPr>
                    </a:p>
                    <a:p>
                      <a:pPr marL="342900" lvl="0" indent="-342900">
                        <a:lnSpc>
                          <a:spcPct val="107000"/>
                        </a:lnSpc>
                        <a:spcAft>
                          <a:spcPts val="0"/>
                        </a:spcAft>
                        <a:buFont typeface="+mj-lt"/>
                        <a:buAutoNum type="arabicPeriod"/>
                      </a:pPr>
                      <a:r>
                        <a:rPr lang="en-GB" sz="1050" dirty="0">
                          <a:effectLst/>
                        </a:rPr>
                        <a:t>Climate change – Evidence </a:t>
                      </a:r>
                      <a:endParaRPr lang="en-GB" sz="1000" dirty="0">
                        <a:effectLst/>
                      </a:endParaRPr>
                    </a:p>
                    <a:p>
                      <a:pPr marL="342900" lvl="0" indent="-342900">
                        <a:lnSpc>
                          <a:spcPct val="107000"/>
                        </a:lnSpc>
                        <a:spcAft>
                          <a:spcPts val="0"/>
                        </a:spcAft>
                        <a:buFont typeface="+mj-lt"/>
                        <a:buAutoNum type="arabicPeriod"/>
                      </a:pPr>
                      <a:r>
                        <a:rPr lang="en-GB" sz="1050" dirty="0">
                          <a:effectLst/>
                        </a:rPr>
                        <a:t>Climate change – Natural causes </a:t>
                      </a:r>
                      <a:endParaRPr lang="en-GB" sz="1000" dirty="0">
                        <a:effectLst/>
                      </a:endParaRPr>
                    </a:p>
                    <a:p>
                      <a:pPr marL="342900" lvl="0" indent="-342900">
                        <a:lnSpc>
                          <a:spcPct val="107000"/>
                        </a:lnSpc>
                        <a:spcAft>
                          <a:spcPts val="0"/>
                        </a:spcAft>
                        <a:buFont typeface="+mj-lt"/>
                        <a:buAutoNum type="arabicPeriod"/>
                      </a:pPr>
                      <a:r>
                        <a:rPr lang="en-GB" sz="1050" dirty="0">
                          <a:effectLst/>
                        </a:rPr>
                        <a:t>Climate change – Human causes</a:t>
                      </a:r>
                      <a:endParaRPr lang="en-GB" sz="1000" dirty="0">
                        <a:effectLst/>
                      </a:endParaRPr>
                    </a:p>
                    <a:p>
                      <a:pPr marL="342900" lvl="0" indent="-342900">
                        <a:lnSpc>
                          <a:spcPct val="107000"/>
                        </a:lnSpc>
                        <a:spcAft>
                          <a:spcPts val="0"/>
                        </a:spcAft>
                        <a:buFont typeface="+mj-lt"/>
                        <a:buAutoNum type="arabicPeriod"/>
                      </a:pPr>
                      <a:r>
                        <a:rPr lang="en-GB" sz="1050" dirty="0">
                          <a:effectLst/>
                        </a:rPr>
                        <a:t>Consequences of climate change</a:t>
                      </a:r>
                      <a:endParaRPr lang="en-GB" sz="1000" dirty="0">
                        <a:effectLst/>
                      </a:endParaRPr>
                    </a:p>
                    <a:p>
                      <a:pPr marL="342900" lvl="0" indent="-342900">
                        <a:lnSpc>
                          <a:spcPct val="107000"/>
                        </a:lnSpc>
                        <a:spcAft>
                          <a:spcPts val="0"/>
                        </a:spcAft>
                        <a:buFont typeface="+mj-lt"/>
                        <a:buAutoNum type="arabicPeriod"/>
                      </a:pPr>
                      <a:r>
                        <a:rPr lang="en-GB" sz="1050" dirty="0">
                          <a:effectLst/>
                        </a:rPr>
                        <a:t>Geographical skills</a:t>
                      </a:r>
                      <a:endParaRPr lang="en-GB" sz="1000" dirty="0">
                        <a:effectLst/>
                      </a:endParaRPr>
                    </a:p>
                    <a:p>
                      <a:pPr marL="342900" lvl="0" indent="-342900">
                        <a:lnSpc>
                          <a:spcPct val="107000"/>
                        </a:lnSpc>
                        <a:spcAft>
                          <a:spcPts val="0"/>
                        </a:spcAft>
                        <a:buFont typeface="+mj-lt"/>
                        <a:buAutoNum type="arabicPeriod"/>
                      </a:pPr>
                      <a:r>
                        <a:rPr lang="en-GB" sz="1050" dirty="0">
                          <a:effectLst/>
                        </a:rPr>
                        <a:t>Geographical skills 2</a:t>
                      </a:r>
                      <a:endParaRPr lang="en-GB" sz="1000" dirty="0">
                        <a:effectLst/>
                      </a:endParaRPr>
                    </a:p>
                    <a:p>
                      <a:pPr marL="342900" lvl="0" indent="-342900">
                        <a:lnSpc>
                          <a:spcPct val="107000"/>
                        </a:lnSpc>
                        <a:spcAft>
                          <a:spcPts val="0"/>
                        </a:spcAft>
                        <a:buFont typeface="+mj-lt"/>
                        <a:buAutoNum type="arabicPeriod"/>
                      </a:pPr>
                      <a:r>
                        <a:rPr lang="en-GB" sz="1050" dirty="0">
                          <a:effectLst/>
                        </a:rPr>
                        <a:t>What are cyclones </a:t>
                      </a:r>
                      <a:endParaRPr lang="en-GB" sz="1000" dirty="0">
                        <a:effectLst/>
                      </a:endParaRPr>
                    </a:p>
                    <a:p>
                      <a:pPr marL="342900" lvl="0" indent="-342900">
                        <a:lnSpc>
                          <a:spcPct val="107000"/>
                        </a:lnSpc>
                        <a:spcAft>
                          <a:spcPts val="0"/>
                        </a:spcAft>
                        <a:buFont typeface="+mj-lt"/>
                        <a:buAutoNum type="arabicPeriod"/>
                      </a:pPr>
                      <a:r>
                        <a:rPr lang="en-GB" sz="1050" dirty="0">
                          <a:effectLst/>
                        </a:rPr>
                        <a:t>How cyclones form </a:t>
                      </a:r>
                      <a:endParaRPr lang="en-GB" sz="1000" dirty="0">
                        <a:effectLst/>
                      </a:endParaRPr>
                    </a:p>
                    <a:p>
                      <a:pPr marL="342900" lvl="0" indent="-342900">
                        <a:lnSpc>
                          <a:spcPct val="107000"/>
                        </a:lnSpc>
                        <a:spcAft>
                          <a:spcPts val="0"/>
                        </a:spcAft>
                        <a:buFont typeface="+mj-lt"/>
                        <a:buAutoNum type="arabicPeriod"/>
                      </a:pPr>
                      <a:r>
                        <a:rPr lang="en-GB" sz="1050" dirty="0">
                          <a:effectLst/>
                        </a:rPr>
                        <a:t>Bangladesh Case Study </a:t>
                      </a:r>
                      <a:r>
                        <a:rPr lang="en-GB" sz="1050" dirty="0" err="1">
                          <a:effectLst/>
                        </a:rPr>
                        <a:t>Aila</a:t>
                      </a:r>
                      <a:endParaRPr lang="en-GB" sz="1000" dirty="0">
                        <a:effectLst/>
                      </a:endParaRPr>
                    </a:p>
                    <a:p>
                      <a:pPr marL="342900" lvl="0" indent="-342900">
                        <a:lnSpc>
                          <a:spcPct val="107000"/>
                        </a:lnSpc>
                        <a:spcAft>
                          <a:spcPts val="0"/>
                        </a:spcAft>
                        <a:buFont typeface="+mj-lt"/>
                        <a:buAutoNum type="arabicPeriod"/>
                      </a:pPr>
                      <a:r>
                        <a:rPr lang="en-GB" sz="1050" dirty="0">
                          <a:effectLst/>
                        </a:rPr>
                        <a:t>USA Case study </a:t>
                      </a:r>
                      <a:endParaRPr lang="en-GB" sz="1000" dirty="0">
                        <a:effectLst/>
                      </a:endParaRPr>
                    </a:p>
                    <a:p>
                      <a:pPr marL="342900" lvl="0" indent="-342900">
                        <a:lnSpc>
                          <a:spcPct val="107000"/>
                        </a:lnSpc>
                        <a:spcAft>
                          <a:spcPts val="0"/>
                        </a:spcAft>
                        <a:buFont typeface="+mj-lt"/>
                        <a:buAutoNum type="arabicPeriod"/>
                      </a:pPr>
                      <a:r>
                        <a:rPr lang="en-GB" sz="1050" dirty="0">
                          <a:effectLst/>
                        </a:rPr>
                        <a:t>Bangladesh Vs USA Analysis</a:t>
                      </a:r>
                      <a:endParaRPr lang="en-GB" sz="1000" dirty="0">
                        <a:effectLst/>
                      </a:endParaRPr>
                    </a:p>
                    <a:p>
                      <a:pPr marL="342900" lvl="0" indent="-342900">
                        <a:lnSpc>
                          <a:spcPct val="107000"/>
                        </a:lnSpc>
                        <a:spcAft>
                          <a:spcPts val="0"/>
                        </a:spcAft>
                        <a:buFont typeface="+mj-lt"/>
                        <a:buAutoNum type="arabicPeriod"/>
                      </a:pPr>
                      <a:r>
                        <a:rPr lang="en-GB" sz="1050" dirty="0">
                          <a:effectLst/>
                        </a:rPr>
                        <a:t>Half Way Assessment </a:t>
                      </a:r>
                      <a:endParaRPr lang="en-GB" sz="1000" dirty="0">
                        <a:effectLst/>
                      </a:endParaRPr>
                    </a:p>
                    <a:p>
                      <a:pPr>
                        <a:lnSpc>
                          <a:spcPct val="107000"/>
                        </a:lnSpc>
                        <a:spcAft>
                          <a:spcPts val="0"/>
                        </a:spcAft>
                      </a:pPr>
                      <a:r>
                        <a:rPr lang="en-GB" sz="1050" dirty="0">
                          <a:effectLst/>
                        </a:rPr>
                        <a:t>Tectonics </a:t>
                      </a:r>
                      <a:endParaRPr lang="en-GB" sz="1000" dirty="0">
                        <a:effectLst/>
                      </a:endParaRPr>
                    </a:p>
                    <a:p>
                      <a:pPr marL="342900" lvl="0" indent="-342900">
                        <a:lnSpc>
                          <a:spcPct val="107000"/>
                        </a:lnSpc>
                        <a:spcAft>
                          <a:spcPts val="0"/>
                        </a:spcAft>
                        <a:buFont typeface="+mj-lt"/>
                        <a:buAutoNum type="arabicPeriod"/>
                      </a:pPr>
                      <a:r>
                        <a:rPr lang="en-GB" sz="1050" dirty="0">
                          <a:effectLst/>
                        </a:rPr>
                        <a:t>Earth’s structure </a:t>
                      </a:r>
                      <a:endParaRPr lang="en-GB" sz="1000" dirty="0">
                        <a:effectLst/>
                      </a:endParaRPr>
                    </a:p>
                    <a:p>
                      <a:pPr marL="342900" lvl="0" indent="-342900">
                        <a:lnSpc>
                          <a:spcPct val="107000"/>
                        </a:lnSpc>
                        <a:spcAft>
                          <a:spcPts val="0"/>
                        </a:spcAft>
                        <a:buFont typeface="+mj-lt"/>
                        <a:buAutoNum type="arabicPeriod"/>
                      </a:pPr>
                      <a:r>
                        <a:rPr lang="en-GB" sz="1050" dirty="0">
                          <a:effectLst/>
                        </a:rPr>
                        <a:t>Cores internal heat </a:t>
                      </a:r>
                      <a:endParaRPr lang="en-GB" sz="1000" dirty="0">
                        <a:effectLst/>
                      </a:endParaRPr>
                    </a:p>
                    <a:p>
                      <a:pPr marL="342900" lvl="0" indent="-342900">
                        <a:lnSpc>
                          <a:spcPct val="107000"/>
                        </a:lnSpc>
                        <a:spcAft>
                          <a:spcPts val="0"/>
                        </a:spcAft>
                        <a:buFont typeface="+mj-lt"/>
                        <a:buAutoNum type="arabicPeriod"/>
                      </a:pPr>
                      <a:r>
                        <a:rPr lang="en-GB" sz="1050" dirty="0">
                          <a:effectLst/>
                        </a:rPr>
                        <a:t>Plate boundaries </a:t>
                      </a:r>
                      <a:endParaRPr lang="en-GB" sz="1000" dirty="0">
                        <a:effectLst/>
                      </a:endParaRPr>
                    </a:p>
                    <a:p>
                      <a:pPr marL="342900" lvl="0" indent="-342900">
                        <a:lnSpc>
                          <a:spcPct val="107000"/>
                        </a:lnSpc>
                        <a:spcAft>
                          <a:spcPts val="0"/>
                        </a:spcAft>
                        <a:buFont typeface="+mj-lt"/>
                        <a:buAutoNum type="arabicPeriod"/>
                      </a:pPr>
                      <a:r>
                        <a:rPr lang="en-GB" sz="1050" dirty="0">
                          <a:effectLst/>
                        </a:rPr>
                        <a:t>Types of volcano </a:t>
                      </a:r>
                      <a:endParaRPr lang="en-GB" sz="1000" dirty="0">
                        <a:effectLst/>
                      </a:endParaRPr>
                    </a:p>
                    <a:p>
                      <a:pPr marL="342900" lvl="0" indent="-342900">
                        <a:lnSpc>
                          <a:spcPct val="107000"/>
                        </a:lnSpc>
                        <a:spcAft>
                          <a:spcPts val="0"/>
                        </a:spcAft>
                        <a:buFont typeface="+mj-lt"/>
                        <a:buAutoNum type="arabicPeriod"/>
                      </a:pPr>
                      <a:r>
                        <a:rPr lang="en-GB" sz="1050" dirty="0">
                          <a:effectLst/>
                        </a:rPr>
                        <a:t>Earthquakes – What &amp; Predict</a:t>
                      </a:r>
                      <a:endParaRPr lang="en-GB" sz="1000" dirty="0">
                        <a:effectLst/>
                      </a:endParaRPr>
                    </a:p>
                    <a:p>
                      <a:pPr marL="342900" lvl="0" indent="-342900">
                        <a:lnSpc>
                          <a:spcPct val="107000"/>
                        </a:lnSpc>
                        <a:spcAft>
                          <a:spcPts val="0"/>
                        </a:spcAft>
                        <a:buFont typeface="+mj-lt"/>
                        <a:buAutoNum type="arabicPeriod"/>
                      </a:pPr>
                      <a:r>
                        <a:rPr lang="en-GB" sz="1050" dirty="0">
                          <a:effectLst/>
                        </a:rPr>
                        <a:t>Earthquake – Japan </a:t>
                      </a:r>
                      <a:endParaRPr lang="en-GB" sz="1000" dirty="0">
                        <a:effectLst/>
                      </a:endParaRPr>
                    </a:p>
                    <a:p>
                      <a:pPr marL="342900" lvl="0" indent="-342900">
                        <a:lnSpc>
                          <a:spcPct val="107000"/>
                        </a:lnSpc>
                        <a:spcAft>
                          <a:spcPts val="0"/>
                        </a:spcAft>
                        <a:buFont typeface="+mj-lt"/>
                        <a:buAutoNum type="arabicPeriod"/>
                      </a:pPr>
                      <a:r>
                        <a:rPr lang="en-GB" sz="1050" dirty="0">
                          <a:effectLst/>
                        </a:rPr>
                        <a:t>Earthquake – Haiti </a:t>
                      </a:r>
                      <a:endParaRPr lang="en-GB" sz="1000" dirty="0">
                        <a:effectLst/>
                      </a:endParaRPr>
                    </a:p>
                    <a:p>
                      <a:pPr marL="342900" lvl="0" indent="-342900">
                        <a:lnSpc>
                          <a:spcPct val="107000"/>
                        </a:lnSpc>
                        <a:spcAft>
                          <a:spcPts val="0"/>
                        </a:spcAft>
                        <a:buFont typeface="+mj-lt"/>
                        <a:buAutoNum type="arabicPeriod"/>
                      </a:pPr>
                      <a:r>
                        <a:rPr lang="en-GB" sz="1050" dirty="0">
                          <a:effectLst/>
                        </a:rPr>
                        <a:t>Tsunami – What are they? </a:t>
                      </a:r>
                      <a:endParaRPr lang="en-GB" sz="1000" dirty="0">
                        <a:effectLst/>
                      </a:endParaRPr>
                    </a:p>
                    <a:p>
                      <a:pPr marL="342900" lvl="0" indent="-342900">
                        <a:lnSpc>
                          <a:spcPct val="107000"/>
                        </a:lnSpc>
                        <a:spcAft>
                          <a:spcPts val="0"/>
                        </a:spcAft>
                        <a:buFont typeface="+mj-lt"/>
                        <a:buAutoNum type="arabicPeriod"/>
                      </a:pPr>
                      <a:r>
                        <a:rPr lang="en-GB" sz="1050" dirty="0">
                          <a:effectLst/>
                        </a:rPr>
                        <a:t>Boxing Day Tsunami 2004</a:t>
                      </a:r>
                      <a:endParaRPr lang="en-GB" sz="1000" dirty="0">
                        <a:effectLst/>
                      </a:endParaRPr>
                    </a:p>
                    <a:p>
                      <a:pPr marL="342900" lvl="0" indent="-342900">
                        <a:lnSpc>
                          <a:spcPct val="107000"/>
                        </a:lnSpc>
                        <a:spcAft>
                          <a:spcPts val="0"/>
                        </a:spcAft>
                        <a:buFont typeface="+mj-lt"/>
                        <a:buAutoNum type="arabicPeriod"/>
                      </a:pPr>
                      <a:r>
                        <a:rPr lang="en-GB" sz="1050" dirty="0">
                          <a:effectLst/>
                        </a:rPr>
                        <a:t>Assessment</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446" marR="44446" marT="0" marB="0"/>
                </a:tc>
                <a:tc>
                  <a:txBody>
                    <a:bodyPr/>
                    <a:lstStyle/>
                    <a:p>
                      <a:pPr>
                        <a:lnSpc>
                          <a:spcPct val="107000"/>
                        </a:lnSpc>
                        <a:spcAft>
                          <a:spcPts val="0"/>
                        </a:spcAft>
                      </a:pPr>
                      <a:r>
                        <a:rPr lang="en-GB" sz="1050">
                          <a:effectLst/>
                        </a:rPr>
                        <a:t>Global inequality </a:t>
                      </a:r>
                      <a:endParaRPr lang="en-GB" sz="1000">
                        <a:effectLst/>
                      </a:endParaRPr>
                    </a:p>
                    <a:p>
                      <a:pPr marL="342900" lvl="0" indent="-342900">
                        <a:lnSpc>
                          <a:spcPct val="107000"/>
                        </a:lnSpc>
                        <a:spcAft>
                          <a:spcPts val="0"/>
                        </a:spcAft>
                        <a:buFont typeface="+mj-lt"/>
                        <a:buAutoNum type="arabicPeriod"/>
                      </a:pPr>
                      <a:r>
                        <a:rPr lang="en-GB" sz="1050">
                          <a:effectLst/>
                        </a:rPr>
                        <a:t>What is development?</a:t>
                      </a:r>
                      <a:endParaRPr lang="en-GB" sz="1000">
                        <a:effectLst/>
                      </a:endParaRPr>
                    </a:p>
                    <a:p>
                      <a:pPr marL="342900" lvl="0" indent="-342900">
                        <a:lnSpc>
                          <a:spcPct val="107000"/>
                        </a:lnSpc>
                        <a:spcAft>
                          <a:spcPts val="0"/>
                        </a:spcAft>
                        <a:buFont typeface="+mj-lt"/>
                        <a:buAutoNum type="arabicPeriod"/>
                      </a:pPr>
                      <a:r>
                        <a:rPr lang="en-GB" sz="1050">
                          <a:effectLst/>
                        </a:rPr>
                        <a:t>Measuring Development</a:t>
                      </a:r>
                      <a:endParaRPr lang="en-GB" sz="1000">
                        <a:effectLst/>
                      </a:endParaRPr>
                    </a:p>
                    <a:p>
                      <a:pPr marL="342900" lvl="0" indent="-342900">
                        <a:lnSpc>
                          <a:spcPct val="107000"/>
                        </a:lnSpc>
                        <a:spcAft>
                          <a:spcPts val="0"/>
                        </a:spcAft>
                        <a:buFont typeface="+mj-lt"/>
                        <a:buAutoNum type="arabicPeriod"/>
                      </a:pPr>
                      <a:r>
                        <a:rPr lang="en-GB" sz="1050">
                          <a:effectLst/>
                        </a:rPr>
                        <a:t>Population Pyramids</a:t>
                      </a:r>
                      <a:endParaRPr lang="en-GB" sz="1000">
                        <a:effectLst/>
                      </a:endParaRPr>
                    </a:p>
                    <a:p>
                      <a:pPr marL="342900" lvl="0" indent="-342900">
                        <a:lnSpc>
                          <a:spcPct val="107000"/>
                        </a:lnSpc>
                        <a:spcAft>
                          <a:spcPts val="0"/>
                        </a:spcAft>
                        <a:buFont typeface="+mj-lt"/>
                        <a:buAutoNum type="arabicPeriod"/>
                      </a:pPr>
                      <a:r>
                        <a:rPr lang="en-GB" sz="1050">
                          <a:effectLst/>
                        </a:rPr>
                        <a:t>Global inequality </a:t>
                      </a:r>
                      <a:endParaRPr lang="en-GB" sz="1000">
                        <a:effectLst/>
                      </a:endParaRPr>
                    </a:p>
                    <a:p>
                      <a:pPr marL="342900" lvl="0" indent="-342900">
                        <a:lnSpc>
                          <a:spcPct val="107000"/>
                        </a:lnSpc>
                        <a:spcAft>
                          <a:spcPts val="0"/>
                        </a:spcAft>
                        <a:buFont typeface="+mj-lt"/>
                        <a:buAutoNum type="arabicPeriod"/>
                      </a:pPr>
                      <a:r>
                        <a:rPr lang="en-GB" sz="1050">
                          <a:effectLst/>
                        </a:rPr>
                        <a:t>Malawi case study </a:t>
                      </a:r>
                      <a:endParaRPr lang="en-GB" sz="1000">
                        <a:effectLst/>
                      </a:endParaRPr>
                    </a:p>
                    <a:p>
                      <a:pPr marL="342900" lvl="0" indent="-342900">
                        <a:lnSpc>
                          <a:spcPct val="107000"/>
                        </a:lnSpc>
                        <a:spcAft>
                          <a:spcPts val="0"/>
                        </a:spcAft>
                        <a:buFont typeface="+mj-lt"/>
                        <a:buAutoNum type="arabicPeriod"/>
                      </a:pPr>
                      <a:r>
                        <a:rPr lang="en-GB" sz="1050">
                          <a:effectLst/>
                        </a:rPr>
                        <a:t>Theories </a:t>
                      </a:r>
                      <a:endParaRPr lang="en-GB" sz="1000">
                        <a:effectLst/>
                      </a:endParaRPr>
                    </a:p>
                    <a:p>
                      <a:pPr marL="342900" lvl="0" indent="-342900">
                        <a:lnSpc>
                          <a:spcPct val="107000"/>
                        </a:lnSpc>
                        <a:spcAft>
                          <a:spcPts val="0"/>
                        </a:spcAft>
                        <a:buFont typeface="+mj-lt"/>
                        <a:buAutoNum type="arabicPeriod"/>
                      </a:pPr>
                      <a:r>
                        <a:rPr lang="en-GB" sz="1050">
                          <a:effectLst/>
                        </a:rPr>
                        <a:t>Globalisation </a:t>
                      </a:r>
                      <a:endParaRPr lang="en-GB" sz="1000">
                        <a:effectLst/>
                      </a:endParaRPr>
                    </a:p>
                    <a:p>
                      <a:pPr marL="342900" lvl="0" indent="-342900">
                        <a:lnSpc>
                          <a:spcPct val="107000"/>
                        </a:lnSpc>
                        <a:spcAft>
                          <a:spcPts val="0"/>
                        </a:spcAft>
                        <a:buFont typeface="+mj-lt"/>
                        <a:buAutoNum type="arabicPeriod"/>
                      </a:pPr>
                      <a:r>
                        <a:rPr lang="en-GB" sz="1050">
                          <a:effectLst/>
                        </a:rPr>
                        <a:t>Globalisation – Clarke fisher model</a:t>
                      </a:r>
                      <a:endParaRPr lang="en-GB" sz="1000">
                        <a:effectLst/>
                      </a:endParaRPr>
                    </a:p>
                    <a:p>
                      <a:pPr marL="342900" lvl="0" indent="-342900">
                        <a:lnSpc>
                          <a:spcPct val="107000"/>
                        </a:lnSpc>
                        <a:spcAft>
                          <a:spcPts val="0"/>
                        </a:spcAft>
                        <a:buFont typeface="+mj-lt"/>
                        <a:buAutoNum type="arabicPeriod"/>
                      </a:pPr>
                      <a:r>
                        <a:rPr lang="en-GB" sz="1050">
                          <a:effectLst/>
                        </a:rPr>
                        <a:t>Mid-Point Assessment </a:t>
                      </a:r>
                      <a:endParaRPr lang="en-GB" sz="1000">
                        <a:effectLst/>
                      </a:endParaRPr>
                    </a:p>
                    <a:p>
                      <a:pPr>
                        <a:lnSpc>
                          <a:spcPct val="107000"/>
                        </a:lnSpc>
                        <a:spcAft>
                          <a:spcPts val="0"/>
                        </a:spcAft>
                      </a:pPr>
                      <a:r>
                        <a:rPr lang="en-GB" sz="1050">
                          <a:effectLst/>
                        </a:rPr>
                        <a:t> </a:t>
                      </a:r>
                      <a:endParaRPr lang="en-GB" sz="1000">
                        <a:effectLst/>
                      </a:endParaRPr>
                    </a:p>
                    <a:p>
                      <a:pPr>
                        <a:lnSpc>
                          <a:spcPct val="107000"/>
                        </a:lnSpc>
                        <a:spcAft>
                          <a:spcPts val="0"/>
                        </a:spcAft>
                      </a:pPr>
                      <a:r>
                        <a:rPr lang="en-GB" sz="1050">
                          <a:effectLst/>
                        </a:rPr>
                        <a:t>India – Managing to develop </a:t>
                      </a:r>
                      <a:endParaRPr lang="en-GB" sz="1000">
                        <a:effectLst/>
                      </a:endParaRPr>
                    </a:p>
                    <a:p>
                      <a:pPr marL="342900" lvl="0" indent="-342900">
                        <a:lnSpc>
                          <a:spcPct val="107000"/>
                        </a:lnSpc>
                        <a:spcAft>
                          <a:spcPts val="0"/>
                        </a:spcAft>
                        <a:buFont typeface="+mj-lt"/>
                        <a:buAutoNum type="arabicPeriod"/>
                      </a:pPr>
                      <a:r>
                        <a:rPr lang="en-GB" sz="1050">
                          <a:effectLst/>
                        </a:rPr>
                        <a:t>Introduction to India</a:t>
                      </a:r>
                      <a:endParaRPr lang="en-GB" sz="1000">
                        <a:effectLst/>
                      </a:endParaRPr>
                    </a:p>
                    <a:p>
                      <a:pPr marL="342900" lvl="0" indent="-342900">
                        <a:lnSpc>
                          <a:spcPct val="107000"/>
                        </a:lnSpc>
                        <a:spcAft>
                          <a:spcPts val="0"/>
                        </a:spcAft>
                        <a:buFont typeface="+mj-lt"/>
                        <a:buAutoNum type="arabicPeriod"/>
                      </a:pPr>
                      <a:r>
                        <a:rPr lang="en-GB" sz="1050">
                          <a:effectLst/>
                        </a:rPr>
                        <a:t>Indian economic trends</a:t>
                      </a:r>
                      <a:endParaRPr lang="en-GB" sz="1000">
                        <a:effectLst/>
                      </a:endParaRPr>
                    </a:p>
                    <a:p>
                      <a:pPr marL="342900" lvl="0" indent="-342900">
                        <a:lnSpc>
                          <a:spcPct val="107000"/>
                        </a:lnSpc>
                        <a:spcAft>
                          <a:spcPts val="0"/>
                        </a:spcAft>
                        <a:buFont typeface="+mj-lt"/>
                        <a:buAutoNum type="arabicPeriod"/>
                      </a:pPr>
                      <a:r>
                        <a:rPr lang="en-GB" sz="1050">
                          <a:effectLst/>
                        </a:rPr>
                        <a:t>TNC’s in India (PC Lesson) </a:t>
                      </a:r>
                      <a:endParaRPr lang="en-GB" sz="1000">
                        <a:effectLst/>
                      </a:endParaRPr>
                    </a:p>
                    <a:p>
                      <a:pPr marL="342900" lvl="0" indent="-342900">
                        <a:lnSpc>
                          <a:spcPct val="107000"/>
                        </a:lnSpc>
                        <a:spcAft>
                          <a:spcPts val="0"/>
                        </a:spcAft>
                        <a:buFont typeface="+mj-lt"/>
                        <a:buAutoNum type="arabicPeriod"/>
                      </a:pPr>
                      <a:r>
                        <a:rPr lang="en-GB" sz="1050">
                          <a:effectLst/>
                        </a:rPr>
                        <a:t>Impacts of economic growth </a:t>
                      </a:r>
                      <a:endParaRPr lang="en-GB" sz="1000">
                        <a:effectLst/>
                      </a:endParaRPr>
                    </a:p>
                    <a:p>
                      <a:pPr marL="342900" lvl="0" indent="-342900">
                        <a:lnSpc>
                          <a:spcPct val="107000"/>
                        </a:lnSpc>
                        <a:spcAft>
                          <a:spcPts val="0"/>
                        </a:spcAft>
                        <a:buFont typeface="+mj-lt"/>
                        <a:buAutoNum type="arabicPeriod"/>
                      </a:pPr>
                      <a:r>
                        <a:rPr lang="en-GB" sz="1050">
                          <a:effectLst/>
                        </a:rPr>
                        <a:t>Top-down/ Bottom-up development </a:t>
                      </a:r>
                      <a:endParaRPr lang="en-GB" sz="1000">
                        <a:effectLst/>
                      </a:endParaRPr>
                    </a:p>
                    <a:p>
                      <a:pPr marL="342900" lvl="0" indent="-342900">
                        <a:lnSpc>
                          <a:spcPct val="107000"/>
                        </a:lnSpc>
                        <a:spcAft>
                          <a:spcPts val="0"/>
                        </a:spcAft>
                        <a:buFont typeface="+mj-lt"/>
                        <a:buAutoNum type="arabicPeriod"/>
                      </a:pPr>
                      <a:r>
                        <a:rPr lang="en-GB" sz="1050">
                          <a:effectLst/>
                        </a:rPr>
                        <a:t>India’s geopolitical influence </a:t>
                      </a:r>
                      <a:endParaRPr lang="en-GB" sz="1000">
                        <a:effectLst/>
                      </a:endParaRPr>
                    </a:p>
                    <a:p>
                      <a:pPr marL="342900" lvl="0" indent="-342900">
                        <a:lnSpc>
                          <a:spcPct val="107000"/>
                        </a:lnSpc>
                        <a:spcAft>
                          <a:spcPts val="0"/>
                        </a:spcAft>
                        <a:buFont typeface="+mj-lt"/>
                        <a:buAutoNum type="arabicPeriod"/>
                      </a:pPr>
                      <a:r>
                        <a:rPr lang="en-GB" sz="1050">
                          <a:effectLst/>
                        </a:rPr>
                        <a:t>Revision Techniques</a:t>
                      </a:r>
                      <a:endParaRPr lang="en-GB" sz="1000">
                        <a:effectLst/>
                      </a:endParaRPr>
                    </a:p>
                    <a:p>
                      <a:pPr marL="342900" lvl="0" indent="-342900">
                        <a:lnSpc>
                          <a:spcPct val="107000"/>
                        </a:lnSpc>
                        <a:spcAft>
                          <a:spcPts val="0"/>
                        </a:spcAft>
                        <a:buFont typeface="+mj-lt"/>
                        <a:buAutoNum type="arabicPeriod"/>
                      </a:pPr>
                      <a:r>
                        <a:rPr lang="en-GB" sz="1050">
                          <a:effectLst/>
                        </a:rPr>
                        <a:t>Assessment</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4446" marR="44446" marT="0" marB="0"/>
                </a:tc>
                <a:tc>
                  <a:txBody>
                    <a:bodyPr/>
                    <a:lstStyle/>
                    <a:p>
                      <a:pPr>
                        <a:lnSpc>
                          <a:spcPct val="107000"/>
                        </a:lnSpc>
                        <a:spcAft>
                          <a:spcPts val="0"/>
                        </a:spcAft>
                      </a:pPr>
                      <a:r>
                        <a:rPr lang="en-GB" sz="1050" dirty="0">
                          <a:effectLst/>
                        </a:rPr>
                        <a:t>Challenges of rapid urbanisation </a:t>
                      </a:r>
                      <a:endParaRPr lang="en-GB" sz="1000" dirty="0">
                        <a:effectLst/>
                      </a:endParaRPr>
                    </a:p>
                    <a:p>
                      <a:pPr marL="342900" lvl="0" indent="-342900">
                        <a:lnSpc>
                          <a:spcPct val="107000"/>
                        </a:lnSpc>
                        <a:spcAft>
                          <a:spcPts val="0"/>
                        </a:spcAft>
                        <a:buFont typeface="+mj-lt"/>
                        <a:buAutoNum type="arabicPeriod"/>
                      </a:pPr>
                      <a:r>
                        <a:rPr lang="en-GB" sz="1050" dirty="0">
                          <a:effectLst/>
                        </a:rPr>
                        <a:t>World becoming urbanised </a:t>
                      </a:r>
                      <a:endParaRPr lang="en-GB" sz="1000" dirty="0">
                        <a:effectLst/>
                      </a:endParaRPr>
                    </a:p>
                    <a:p>
                      <a:pPr marL="342900" lvl="0" indent="-342900">
                        <a:lnSpc>
                          <a:spcPct val="107000"/>
                        </a:lnSpc>
                        <a:spcAft>
                          <a:spcPts val="0"/>
                        </a:spcAft>
                        <a:buFont typeface="+mj-lt"/>
                        <a:buAutoNum type="arabicPeriod"/>
                      </a:pPr>
                      <a:r>
                        <a:rPr lang="en-GB" sz="1050" dirty="0">
                          <a:effectLst/>
                        </a:rPr>
                        <a:t>Patterns of megacities </a:t>
                      </a:r>
                      <a:endParaRPr lang="en-GB" sz="1000" dirty="0">
                        <a:effectLst/>
                      </a:endParaRPr>
                    </a:p>
                    <a:p>
                      <a:pPr marL="342900" lvl="0" indent="-342900">
                        <a:lnSpc>
                          <a:spcPct val="107000"/>
                        </a:lnSpc>
                        <a:spcAft>
                          <a:spcPts val="0"/>
                        </a:spcAft>
                        <a:buFont typeface="+mj-lt"/>
                        <a:buAutoNum type="arabicPeriod"/>
                      </a:pPr>
                      <a:r>
                        <a:rPr lang="en-GB" sz="1050" dirty="0">
                          <a:effectLst/>
                        </a:rPr>
                        <a:t>Urban process and change </a:t>
                      </a:r>
                      <a:endParaRPr lang="en-GB" sz="1000" dirty="0">
                        <a:effectLst/>
                      </a:endParaRPr>
                    </a:p>
                    <a:p>
                      <a:pPr marL="342900" lvl="0" indent="-342900">
                        <a:lnSpc>
                          <a:spcPct val="107000"/>
                        </a:lnSpc>
                        <a:spcAft>
                          <a:spcPts val="0"/>
                        </a:spcAft>
                        <a:buFont typeface="+mj-lt"/>
                        <a:buAutoNum type="arabicPeriod"/>
                      </a:pPr>
                      <a:r>
                        <a:rPr lang="en-GB" sz="1050" dirty="0">
                          <a:effectLst/>
                        </a:rPr>
                        <a:t>Urban economies </a:t>
                      </a:r>
                      <a:endParaRPr lang="en-GB" sz="1000" dirty="0">
                        <a:effectLst/>
                      </a:endParaRPr>
                    </a:p>
                    <a:p>
                      <a:pPr marL="342900" lvl="0" indent="-342900">
                        <a:lnSpc>
                          <a:spcPct val="107000"/>
                        </a:lnSpc>
                        <a:spcAft>
                          <a:spcPts val="0"/>
                        </a:spcAft>
                        <a:buFont typeface="+mj-lt"/>
                        <a:buAutoNum type="arabicPeriod"/>
                      </a:pPr>
                      <a:r>
                        <a:rPr lang="en-GB" sz="1050" dirty="0">
                          <a:effectLst/>
                        </a:rPr>
                        <a:t>Urban population Change – NYC case study </a:t>
                      </a:r>
                      <a:endParaRPr lang="en-GB" sz="1000" dirty="0">
                        <a:effectLst/>
                      </a:endParaRPr>
                    </a:p>
                    <a:p>
                      <a:pPr marL="342900" lvl="0" indent="-342900">
                        <a:lnSpc>
                          <a:spcPct val="107000"/>
                        </a:lnSpc>
                        <a:spcAft>
                          <a:spcPts val="0"/>
                        </a:spcAft>
                        <a:buFont typeface="+mj-lt"/>
                        <a:buAutoNum type="arabicPeriod"/>
                      </a:pPr>
                      <a:r>
                        <a:rPr lang="en-GB" sz="1050" dirty="0">
                          <a:effectLst/>
                        </a:rPr>
                        <a:t>Urban Land use </a:t>
                      </a:r>
                      <a:endParaRPr lang="en-GB" sz="1000" dirty="0">
                        <a:effectLst/>
                      </a:endParaRPr>
                    </a:p>
                    <a:p>
                      <a:pPr>
                        <a:lnSpc>
                          <a:spcPct val="107000"/>
                        </a:lnSpc>
                        <a:spcAft>
                          <a:spcPts val="0"/>
                        </a:spcAft>
                      </a:pPr>
                      <a:r>
                        <a:rPr lang="en-GB" sz="1050" dirty="0">
                          <a:effectLst/>
                        </a:rPr>
                        <a:t> </a:t>
                      </a:r>
                      <a:endParaRPr lang="en-GB" sz="1000" dirty="0">
                        <a:effectLst/>
                      </a:endParaRPr>
                    </a:p>
                    <a:p>
                      <a:pPr>
                        <a:lnSpc>
                          <a:spcPct val="107000"/>
                        </a:lnSpc>
                        <a:spcAft>
                          <a:spcPts val="0"/>
                        </a:spcAft>
                      </a:pPr>
                      <a:r>
                        <a:rPr lang="en-GB" sz="1050" dirty="0">
                          <a:effectLst/>
                        </a:rPr>
                        <a:t>Mumbai Case study </a:t>
                      </a:r>
                      <a:endParaRPr lang="en-GB" sz="1000" dirty="0">
                        <a:effectLst/>
                      </a:endParaRPr>
                    </a:p>
                    <a:p>
                      <a:pPr marL="342900" lvl="0" indent="-342900">
                        <a:lnSpc>
                          <a:spcPct val="107000"/>
                        </a:lnSpc>
                        <a:spcAft>
                          <a:spcPts val="0"/>
                        </a:spcAft>
                        <a:buFont typeface="+mj-lt"/>
                        <a:buAutoNum type="arabicPeriod"/>
                      </a:pPr>
                      <a:r>
                        <a:rPr lang="en-GB" sz="1050" dirty="0">
                          <a:effectLst/>
                        </a:rPr>
                        <a:t>Mumbai Introduction </a:t>
                      </a:r>
                      <a:endParaRPr lang="en-GB" sz="1000" dirty="0">
                        <a:effectLst/>
                      </a:endParaRPr>
                    </a:p>
                    <a:p>
                      <a:pPr marL="342900" lvl="0" indent="-342900">
                        <a:lnSpc>
                          <a:spcPct val="107000"/>
                        </a:lnSpc>
                        <a:spcAft>
                          <a:spcPts val="0"/>
                        </a:spcAft>
                        <a:buFont typeface="+mj-lt"/>
                        <a:buAutoNum type="arabicPeriod"/>
                      </a:pPr>
                      <a:r>
                        <a:rPr lang="en-GB" sz="1050" dirty="0">
                          <a:effectLst/>
                        </a:rPr>
                        <a:t>Mumbai’s population growth </a:t>
                      </a:r>
                      <a:endParaRPr lang="en-GB" sz="1000" dirty="0">
                        <a:effectLst/>
                      </a:endParaRPr>
                    </a:p>
                    <a:p>
                      <a:pPr marL="342900" lvl="0" indent="-342900">
                        <a:lnSpc>
                          <a:spcPct val="107000"/>
                        </a:lnSpc>
                        <a:spcAft>
                          <a:spcPts val="0"/>
                        </a:spcAft>
                        <a:buFont typeface="+mj-lt"/>
                        <a:buAutoNum type="arabicPeriod"/>
                      </a:pPr>
                      <a:r>
                        <a:rPr lang="en-GB" sz="1050" dirty="0">
                          <a:effectLst/>
                        </a:rPr>
                        <a:t>Mumbai’s opportunities </a:t>
                      </a:r>
                      <a:endParaRPr lang="en-GB" sz="1000" dirty="0">
                        <a:effectLst/>
                      </a:endParaRPr>
                    </a:p>
                    <a:p>
                      <a:pPr marL="342900" lvl="0" indent="-342900">
                        <a:lnSpc>
                          <a:spcPct val="107000"/>
                        </a:lnSpc>
                        <a:spcAft>
                          <a:spcPts val="0"/>
                        </a:spcAft>
                        <a:buFont typeface="+mj-lt"/>
                        <a:buAutoNum type="arabicPeriod"/>
                      </a:pPr>
                      <a:r>
                        <a:rPr lang="en-GB" sz="1050" dirty="0">
                          <a:effectLst/>
                        </a:rPr>
                        <a:t>Challenges facing Mumbai </a:t>
                      </a:r>
                      <a:endParaRPr lang="en-GB" sz="1000" dirty="0">
                        <a:effectLst/>
                      </a:endParaRPr>
                    </a:p>
                    <a:p>
                      <a:pPr marL="342900" lvl="0" indent="-342900">
                        <a:lnSpc>
                          <a:spcPct val="107000"/>
                        </a:lnSpc>
                        <a:spcAft>
                          <a:spcPts val="0"/>
                        </a:spcAft>
                        <a:buFont typeface="+mj-lt"/>
                        <a:buAutoNum type="arabicPeriod"/>
                      </a:pPr>
                      <a:r>
                        <a:rPr lang="en-GB" sz="1050" dirty="0">
                          <a:effectLst/>
                        </a:rPr>
                        <a:t>Mumbai Quality of Life </a:t>
                      </a:r>
                      <a:endParaRPr lang="en-GB" sz="1000" dirty="0">
                        <a:effectLst/>
                      </a:endParaRPr>
                    </a:p>
                    <a:p>
                      <a:pPr marL="342900" lvl="0" indent="-342900">
                        <a:lnSpc>
                          <a:spcPct val="107000"/>
                        </a:lnSpc>
                        <a:spcAft>
                          <a:spcPts val="0"/>
                        </a:spcAft>
                        <a:buFont typeface="+mj-lt"/>
                        <a:buAutoNum type="arabicPeriod"/>
                      </a:pPr>
                      <a:r>
                        <a:rPr lang="en-GB" sz="1050" dirty="0">
                          <a:effectLst/>
                        </a:rPr>
                        <a:t>Sustainable Mumbai - 1</a:t>
                      </a:r>
                      <a:endParaRPr lang="en-GB" sz="1000" dirty="0">
                        <a:effectLst/>
                      </a:endParaRPr>
                    </a:p>
                    <a:p>
                      <a:pPr marL="342900" lvl="0" indent="-342900">
                        <a:lnSpc>
                          <a:spcPct val="107000"/>
                        </a:lnSpc>
                        <a:spcAft>
                          <a:spcPts val="0"/>
                        </a:spcAft>
                        <a:buFont typeface="+mj-lt"/>
                        <a:buAutoNum type="arabicPeriod"/>
                      </a:pPr>
                      <a:r>
                        <a:rPr lang="en-GB" sz="1050" dirty="0">
                          <a:effectLst/>
                        </a:rPr>
                        <a:t>Sustainable Mumbai – 2</a:t>
                      </a:r>
                      <a:endParaRPr lang="en-GB" sz="1000" dirty="0">
                        <a:effectLst/>
                      </a:endParaRPr>
                    </a:p>
                    <a:p>
                      <a:pPr marL="342900" lvl="0" indent="-342900">
                        <a:lnSpc>
                          <a:spcPct val="107000"/>
                        </a:lnSpc>
                        <a:spcAft>
                          <a:spcPts val="0"/>
                        </a:spcAft>
                        <a:buFont typeface="+mj-lt"/>
                        <a:buAutoNum type="arabicPeriod"/>
                      </a:pPr>
                      <a:r>
                        <a:rPr lang="en-GB" sz="1050" dirty="0">
                          <a:effectLst/>
                        </a:rPr>
                        <a:t>Revision techniques </a:t>
                      </a:r>
                      <a:endParaRPr lang="en-GB" sz="1000" dirty="0">
                        <a:effectLst/>
                      </a:endParaRPr>
                    </a:p>
                    <a:p>
                      <a:pPr marL="342900" lvl="0" indent="-342900">
                        <a:lnSpc>
                          <a:spcPct val="107000"/>
                        </a:lnSpc>
                        <a:spcAft>
                          <a:spcPts val="0"/>
                        </a:spcAft>
                        <a:buFont typeface="+mj-lt"/>
                        <a:buAutoNum type="arabicPeriod"/>
                      </a:pPr>
                      <a:r>
                        <a:rPr lang="en-GB" sz="1050" dirty="0">
                          <a:effectLst/>
                        </a:rPr>
                        <a:t>Assessment </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446" marR="44446" marT="0" marB="0"/>
                </a:tc>
                <a:extLst>
                  <a:ext uri="{0D108BD9-81ED-4DB2-BD59-A6C34878D82A}">
                    <a16:rowId xmlns:a16="http://schemas.microsoft.com/office/drawing/2014/main" val="1222222770"/>
                  </a:ext>
                </a:extLst>
              </a:tr>
            </a:tbl>
          </a:graphicData>
        </a:graphic>
      </p:graphicFrame>
      <p:pic>
        <p:nvPicPr>
          <p:cNvPr id="2" name="Audio 1">
            <a:hlinkClick r:id="" action="ppaction://media"/>
            <a:extLst>
              <a:ext uri="{FF2B5EF4-FFF2-40B4-BE49-F238E27FC236}">
                <a16:creationId xmlns:a16="http://schemas.microsoft.com/office/drawing/2014/main" id="{883337F2-C30A-48A1-9A82-1AF5BEAB9D9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839261775"/>
      </p:ext>
    </p:extLst>
  </p:cSld>
  <p:clrMapOvr>
    <a:masterClrMapping/>
  </p:clrMapOvr>
  <mc:AlternateContent xmlns:mc="http://schemas.openxmlformats.org/markup-compatibility/2006">
    <mc:Choice xmlns:p14="http://schemas.microsoft.com/office/powerpoint/2010/main" Requires="p14">
      <p:transition spd="slow" p14:dur="2000" advTm="18403"/>
    </mc:Choice>
    <mc:Fallback>
      <p:transition spd="slow" advTm="184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802598014"/>
              </p:ext>
            </p:extLst>
          </p:nvPr>
        </p:nvGraphicFramePr>
        <p:xfrm>
          <a:off x="581193" y="1528355"/>
          <a:ext cx="11149252" cy="5501723"/>
        </p:xfrm>
        <a:graphic>
          <a:graphicData uri="http://schemas.openxmlformats.org/drawingml/2006/table">
            <a:tbl>
              <a:tblPr firstRow="1" firstCol="1" bandRow="1">
                <a:tableStyleId>{5C22544A-7EE6-4342-B048-85BDC9FD1C3A}</a:tableStyleId>
              </a:tblPr>
              <a:tblGrid>
                <a:gridCol w="3586057">
                  <a:extLst>
                    <a:ext uri="{9D8B030D-6E8A-4147-A177-3AD203B41FA5}">
                      <a16:colId xmlns:a16="http://schemas.microsoft.com/office/drawing/2014/main" val="1986033636"/>
                    </a:ext>
                  </a:extLst>
                </a:gridCol>
                <a:gridCol w="3586057">
                  <a:extLst>
                    <a:ext uri="{9D8B030D-6E8A-4147-A177-3AD203B41FA5}">
                      <a16:colId xmlns:a16="http://schemas.microsoft.com/office/drawing/2014/main" val="1171430081"/>
                    </a:ext>
                  </a:extLst>
                </a:gridCol>
                <a:gridCol w="3977138">
                  <a:extLst>
                    <a:ext uri="{9D8B030D-6E8A-4147-A177-3AD203B41FA5}">
                      <a16:colId xmlns:a16="http://schemas.microsoft.com/office/drawing/2014/main" val="1921142783"/>
                    </a:ext>
                  </a:extLst>
                </a:gridCol>
              </a:tblGrid>
              <a:tr h="120692">
                <a:tc gridSpan="3">
                  <a:txBody>
                    <a:bodyPr/>
                    <a:lstStyle/>
                    <a:p>
                      <a:pPr algn="ctr">
                        <a:lnSpc>
                          <a:spcPct val="107000"/>
                        </a:lnSpc>
                        <a:spcAft>
                          <a:spcPts val="0"/>
                        </a:spcAft>
                      </a:pPr>
                      <a:r>
                        <a:rPr lang="en-GB" sz="800">
                          <a:effectLst/>
                        </a:rPr>
                        <a:t>Paper – UK Geographical Issues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9975" marR="29975"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971292528"/>
                  </a:ext>
                </a:extLst>
              </a:tr>
              <a:tr h="165564">
                <a:tc>
                  <a:txBody>
                    <a:bodyPr/>
                    <a:lstStyle/>
                    <a:p>
                      <a:pPr algn="ctr">
                        <a:lnSpc>
                          <a:spcPct val="107000"/>
                        </a:lnSpc>
                        <a:spcAft>
                          <a:spcPts val="0"/>
                        </a:spcAft>
                      </a:pPr>
                      <a:r>
                        <a:rPr lang="en-GB" sz="800">
                          <a:effectLst/>
                        </a:rPr>
                        <a:t>Section 4 – The UK’s evolving physical landscape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9975" marR="29975" marT="0" marB="0"/>
                </a:tc>
                <a:tc>
                  <a:txBody>
                    <a:bodyPr/>
                    <a:lstStyle/>
                    <a:p>
                      <a:pPr algn="ctr">
                        <a:lnSpc>
                          <a:spcPct val="107000"/>
                        </a:lnSpc>
                        <a:spcAft>
                          <a:spcPts val="0"/>
                        </a:spcAft>
                      </a:pPr>
                      <a:r>
                        <a:rPr lang="en-GB" sz="800">
                          <a:effectLst/>
                        </a:rPr>
                        <a:t>Section 5 – The UK’s evolving human landscape</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9975" marR="29975" marT="0" marB="0"/>
                </a:tc>
                <a:tc>
                  <a:txBody>
                    <a:bodyPr/>
                    <a:lstStyle/>
                    <a:p>
                      <a:pPr algn="ctr">
                        <a:lnSpc>
                          <a:spcPct val="107000"/>
                        </a:lnSpc>
                        <a:spcAft>
                          <a:spcPts val="0"/>
                        </a:spcAft>
                      </a:pPr>
                      <a:r>
                        <a:rPr lang="en-GB" sz="800">
                          <a:effectLst/>
                        </a:rPr>
                        <a:t>Section 6 – Geographical investigations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9975" marR="29975" marT="0" marB="0"/>
                </a:tc>
                <a:extLst>
                  <a:ext uri="{0D108BD9-81ED-4DB2-BD59-A6C34878D82A}">
                    <a16:rowId xmlns:a16="http://schemas.microsoft.com/office/drawing/2014/main" val="1006527071"/>
                  </a:ext>
                </a:extLst>
              </a:tr>
              <a:tr h="5043390">
                <a:tc>
                  <a:txBody>
                    <a:bodyPr/>
                    <a:lstStyle/>
                    <a:p>
                      <a:pPr>
                        <a:lnSpc>
                          <a:spcPct val="107000"/>
                        </a:lnSpc>
                        <a:spcAft>
                          <a:spcPts val="0"/>
                        </a:spcAft>
                      </a:pPr>
                      <a:r>
                        <a:rPr lang="en-GB" sz="800">
                          <a:effectLst/>
                        </a:rPr>
                        <a:t>The UK’s evolving physical landscape  </a:t>
                      </a:r>
                    </a:p>
                    <a:p>
                      <a:pPr marL="342900" lvl="0" indent="-342900">
                        <a:lnSpc>
                          <a:spcPct val="107000"/>
                        </a:lnSpc>
                        <a:spcAft>
                          <a:spcPts val="0"/>
                        </a:spcAft>
                        <a:buFont typeface="+mj-lt"/>
                        <a:buAutoNum type="arabicPeriod"/>
                      </a:pPr>
                      <a:r>
                        <a:rPr lang="en-GB" sz="800">
                          <a:effectLst/>
                        </a:rPr>
                        <a:t>Landscapes from the past </a:t>
                      </a:r>
                    </a:p>
                    <a:p>
                      <a:pPr marL="342900" lvl="0" indent="-342900">
                        <a:lnSpc>
                          <a:spcPct val="107000"/>
                        </a:lnSpc>
                        <a:spcAft>
                          <a:spcPts val="0"/>
                        </a:spcAft>
                        <a:buFont typeface="+mj-lt"/>
                        <a:buAutoNum type="arabicPeriod"/>
                      </a:pPr>
                      <a:r>
                        <a:rPr lang="en-GB" sz="800">
                          <a:effectLst/>
                        </a:rPr>
                        <a:t>UK’s rock type </a:t>
                      </a:r>
                    </a:p>
                    <a:p>
                      <a:pPr marL="342900" lvl="0" indent="-342900">
                        <a:lnSpc>
                          <a:spcPct val="107000"/>
                        </a:lnSpc>
                        <a:spcAft>
                          <a:spcPts val="0"/>
                        </a:spcAft>
                        <a:buFont typeface="+mj-lt"/>
                        <a:buAutoNum type="arabicPeriod"/>
                      </a:pPr>
                      <a:r>
                        <a:rPr lang="en-GB" sz="800">
                          <a:effectLst/>
                        </a:rPr>
                        <a:t>Physical processes </a:t>
                      </a:r>
                    </a:p>
                    <a:p>
                      <a:pPr marL="342900" lvl="0" indent="-342900">
                        <a:lnSpc>
                          <a:spcPct val="107000"/>
                        </a:lnSpc>
                        <a:spcAft>
                          <a:spcPts val="0"/>
                        </a:spcAft>
                        <a:buFont typeface="+mj-lt"/>
                        <a:buAutoNum type="arabicPeriod"/>
                      </a:pPr>
                      <a:r>
                        <a:rPr lang="en-GB" sz="800">
                          <a:effectLst/>
                        </a:rPr>
                        <a:t>Human landscape </a:t>
                      </a:r>
                    </a:p>
                    <a:p>
                      <a:pPr>
                        <a:lnSpc>
                          <a:spcPct val="107000"/>
                        </a:lnSpc>
                        <a:spcAft>
                          <a:spcPts val="0"/>
                        </a:spcAft>
                      </a:pPr>
                      <a:r>
                        <a:rPr lang="en-GB" sz="800">
                          <a:effectLst/>
                        </a:rPr>
                        <a:t> </a:t>
                      </a:r>
                    </a:p>
                    <a:p>
                      <a:pPr>
                        <a:lnSpc>
                          <a:spcPct val="107000"/>
                        </a:lnSpc>
                        <a:spcAft>
                          <a:spcPts val="0"/>
                        </a:spcAft>
                      </a:pPr>
                      <a:r>
                        <a:rPr lang="en-GB" sz="800">
                          <a:effectLst/>
                        </a:rPr>
                        <a:t>Coastal Change and conflict </a:t>
                      </a:r>
                    </a:p>
                    <a:p>
                      <a:pPr marL="342900" lvl="0" indent="-342900">
                        <a:lnSpc>
                          <a:spcPct val="107000"/>
                        </a:lnSpc>
                        <a:spcAft>
                          <a:spcPts val="0"/>
                        </a:spcAft>
                        <a:buFont typeface="+mj-lt"/>
                        <a:buAutoNum type="arabicPeriod"/>
                      </a:pPr>
                      <a:r>
                        <a:rPr lang="en-GB" sz="800">
                          <a:effectLst/>
                        </a:rPr>
                        <a:t>Types of Waves</a:t>
                      </a:r>
                    </a:p>
                    <a:p>
                      <a:pPr marL="342900" lvl="0" indent="-342900">
                        <a:lnSpc>
                          <a:spcPct val="107000"/>
                        </a:lnSpc>
                        <a:spcAft>
                          <a:spcPts val="0"/>
                        </a:spcAft>
                        <a:buFont typeface="+mj-lt"/>
                        <a:buAutoNum type="arabicPeriod"/>
                      </a:pPr>
                      <a:r>
                        <a:rPr lang="en-GB" sz="800">
                          <a:effectLst/>
                        </a:rPr>
                        <a:t>Coastal Erosion </a:t>
                      </a:r>
                    </a:p>
                    <a:p>
                      <a:pPr marL="342900" lvl="0" indent="-342900">
                        <a:lnSpc>
                          <a:spcPct val="107000"/>
                        </a:lnSpc>
                        <a:spcAft>
                          <a:spcPts val="0"/>
                        </a:spcAft>
                        <a:buFont typeface="+mj-lt"/>
                        <a:buAutoNum type="arabicPeriod"/>
                      </a:pPr>
                      <a:r>
                        <a:rPr lang="en-GB" sz="800">
                          <a:effectLst/>
                        </a:rPr>
                        <a:t>Headlands &amp; Bays </a:t>
                      </a:r>
                    </a:p>
                    <a:p>
                      <a:pPr marL="342900" lvl="0" indent="-342900">
                        <a:lnSpc>
                          <a:spcPct val="107000"/>
                        </a:lnSpc>
                        <a:spcAft>
                          <a:spcPts val="0"/>
                        </a:spcAft>
                        <a:buFont typeface="+mj-lt"/>
                        <a:buAutoNum type="arabicPeriod"/>
                      </a:pPr>
                      <a:r>
                        <a:rPr lang="en-GB" sz="800">
                          <a:effectLst/>
                        </a:rPr>
                        <a:t>Erosional Features </a:t>
                      </a:r>
                    </a:p>
                    <a:p>
                      <a:pPr marL="342900" lvl="0" indent="-342900">
                        <a:lnSpc>
                          <a:spcPct val="107000"/>
                        </a:lnSpc>
                        <a:spcAft>
                          <a:spcPts val="0"/>
                        </a:spcAft>
                        <a:buFont typeface="+mj-lt"/>
                        <a:buAutoNum type="arabicPeriod"/>
                      </a:pPr>
                      <a:r>
                        <a:rPr lang="en-GB" sz="800">
                          <a:effectLst/>
                        </a:rPr>
                        <a:t>Coastal Transport </a:t>
                      </a:r>
                    </a:p>
                    <a:p>
                      <a:pPr marL="342900" lvl="0" indent="-342900">
                        <a:lnSpc>
                          <a:spcPct val="107000"/>
                        </a:lnSpc>
                        <a:spcAft>
                          <a:spcPts val="0"/>
                        </a:spcAft>
                        <a:buFont typeface="+mj-lt"/>
                        <a:buAutoNum type="arabicPeriod"/>
                      </a:pPr>
                      <a:r>
                        <a:rPr lang="en-GB" sz="800">
                          <a:effectLst/>
                        </a:rPr>
                        <a:t>Depositional Landforms </a:t>
                      </a:r>
                    </a:p>
                    <a:p>
                      <a:pPr marL="342900" lvl="0" indent="-342900">
                        <a:lnSpc>
                          <a:spcPct val="107000"/>
                        </a:lnSpc>
                        <a:spcAft>
                          <a:spcPts val="0"/>
                        </a:spcAft>
                        <a:buFont typeface="+mj-lt"/>
                        <a:buAutoNum type="arabicPeriod"/>
                      </a:pPr>
                      <a:r>
                        <a:rPr lang="en-GB" sz="800">
                          <a:effectLst/>
                        </a:rPr>
                        <a:t>Weathering and Mass Movement</a:t>
                      </a:r>
                    </a:p>
                    <a:p>
                      <a:pPr marL="342900" lvl="0" indent="-342900">
                        <a:lnSpc>
                          <a:spcPct val="107000"/>
                        </a:lnSpc>
                        <a:spcAft>
                          <a:spcPts val="0"/>
                        </a:spcAft>
                        <a:buFont typeface="+mj-lt"/>
                        <a:buAutoNum type="arabicPeriod"/>
                      </a:pPr>
                      <a:r>
                        <a:rPr lang="en-GB" sz="800">
                          <a:effectLst/>
                        </a:rPr>
                        <a:t>Midway Assessment </a:t>
                      </a:r>
                    </a:p>
                    <a:p>
                      <a:pPr marL="342900" lvl="0" indent="-342900">
                        <a:lnSpc>
                          <a:spcPct val="107000"/>
                        </a:lnSpc>
                        <a:spcAft>
                          <a:spcPts val="0"/>
                        </a:spcAft>
                        <a:buFont typeface="+mj-lt"/>
                        <a:buAutoNum type="arabicPeriod"/>
                      </a:pPr>
                      <a:r>
                        <a:rPr lang="en-GB" sz="800">
                          <a:effectLst/>
                        </a:rPr>
                        <a:t>Human activities </a:t>
                      </a:r>
                    </a:p>
                    <a:p>
                      <a:pPr marL="342900" lvl="0" indent="-342900">
                        <a:lnSpc>
                          <a:spcPct val="107000"/>
                        </a:lnSpc>
                        <a:spcAft>
                          <a:spcPts val="0"/>
                        </a:spcAft>
                        <a:buFont typeface="+mj-lt"/>
                        <a:buAutoNum type="arabicPeriod"/>
                      </a:pPr>
                      <a:r>
                        <a:rPr lang="en-GB" sz="800">
                          <a:effectLst/>
                        </a:rPr>
                        <a:t>Christchurch Bay </a:t>
                      </a:r>
                    </a:p>
                    <a:p>
                      <a:pPr marL="342900" lvl="0" indent="-342900">
                        <a:lnSpc>
                          <a:spcPct val="107000"/>
                        </a:lnSpc>
                        <a:spcAft>
                          <a:spcPts val="0"/>
                        </a:spcAft>
                        <a:buFont typeface="+mj-lt"/>
                        <a:buAutoNum type="arabicPeriod"/>
                      </a:pPr>
                      <a:r>
                        <a:rPr lang="en-GB" sz="800">
                          <a:effectLst/>
                        </a:rPr>
                        <a:t>Coastal Flooding </a:t>
                      </a:r>
                    </a:p>
                    <a:p>
                      <a:pPr marL="342900" lvl="0" indent="-342900">
                        <a:lnSpc>
                          <a:spcPct val="107000"/>
                        </a:lnSpc>
                        <a:spcAft>
                          <a:spcPts val="0"/>
                        </a:spcAft>
                        <a:buFont typeface="+mj-lt"/>
                        <a:buAutoNum type="arabicPeriod"/>
                      </a:pPr>
                      <a:r>
                        <a:rPr lang="en-GB" sz="800">
                          <a:effectLst/>
                        </a:rPr>
                        <a:t>Managing the Coast 1 </a:t>
                      </a:r>
                    </a:p>
                    <a:p>
                      <a:pPr marL="342900" lvl="0" indent="-342900">
                        <a:lnSpc>
                          <a:spcPct val="107000"/>
                        </a:lnSpc>
                        <a:spcAft>
                          <a:spcPts val="0"/>
                        </a:spcAft>
                        <a:buFont typeface="+mj-lt"/>
                        <a:buAutoNum type="arabicPeriod"/>
                      </a:pPr>
                      <a:r>
                        <a:rPr lang="en-GB" sz="800">
                          <a:effectLst/>
                        </a:rPr>
                        <a:t>Managing the Coast 2</a:t>
                      </a:r>
                    </a:p>
                    <a:p>
                      <a:pPr marL="342900" lvl="0" indent="-342900">
                        <a:lnSpc>
                          <a:spcPct val="107000"/>
                        </a:lnSpc>
                        <a:spcAft>
                          <a:spcPts val="0"/>
                        </a:spcAft>
                        <a:buFont typeface="+mj-lt"/>
                        <a:buAutoNum type="arabicPeriod"/>
                      </a:pPr>
                      <a:r>
                        <a:rPr lang="en-GB" sz="800">
                          <a:effectLst/>
                        </a:rPr>
                        <a:t>Geographical Skills </a:t>
                      </a:r>
                    </a:p>
                    <a:p>
                      <a:pPr marL="342900" lvl="0" indent="-342900">
                        <a:lnSpc>
                          <a:spcPct val="107000"/>
                        </a:lnSpc>
                        <a:spcAft>
                          <a:spcPts val="0"/>
                        </a:spcAft>
                        <a:buFont typeface="+mj-lt"/>
                        <a:buAutoNum type="arabicPeriod"/>
                      </a:pPr>
                      <a:r>
                        <a:rPr lang="en-GB" sz="800">
                          <a:effectLst/>
                        </a:rPr>
                        <a:t>Revision techniques </a:t>
                      </a:r>
                    </a:p>
                    <a:p>
                      <a:pPr marL="342900" lvl="0" indent="-342900">
                        <a:lnSpc>
                          <a:spcPct val="107000"/>
                        </a:lnSpc>
                        <a:spcAft>
                          <a:spcPts val="0"/>
                        </a:spcAft>
                        <a:buFont typeface="+mj-lt"/>
                        <a:buAutoNum type="arabicPeriod"/>
                      </a:pPr>
                      <a:r>
                        <a:rPr lang="en-GB" sz="800">
                          <a:effectLst/>
                        </a:rPr>
                        <a:t>Coasts Assessment </a:t>
                      </a:r>
                    </a:p>
                    <a:p>
                      <a:pPr>
                        <a:lnSpc>
                          <a:spcPct val="107000"/>
                        </a:lnSpc>
                        <a:spcAft>
                          <a:spcPts val="0"/>
                        </a:spcAft>
                      </a:pPr>
                      <a:r>
                        <a:rPr lang="en-GB" sz="800">
                          <a:effectLst/>
                        </a:rPr>
                        <a:t> </a:t>
                      </a:r>
                    </a:p>
                    <a:p>
                      <a:pPr>
                        <a:lnSpc>
                          <a:spcPct val="107000"/>
                        </a:lnSpc>
                        <a:spcAft>
                          <a:spcPts val="0"/>
                        </a:spcAft>
                      </a:pPr>
                      <a:r>
                        <a:rPr lang="en-GB" sz="800">
                          <a:effectLst/>
                        </a:rPr>
                        <a:t>River Processes and Pressure </a:t>
                      </a:r>
                    </a:p>
                    <a:p>
                      <a:pPr marL="342900" lvl="0" indent="-342900">
                        <a:lnSpc>
                          <a:spcPct val="107000"/>
                        </a:lnSpc>
                        <a:spcAft>
                          <a:spcPts val="0"/>
                        </a:spcAft>
                        <a:buFont typeface="+mj-lt"/>
                        <a:buAutoNum type="arabicPeriod"/>
                      </a:pPr>
                      <a:r>
                        <a:rPr lang="en-GB" sz="800">
                          <a:effectLst/>
                        </a:rPr>
                        <a:t>Drainage Basin </a:t>
                      </a:r>
                    </a:p>
                    <a:p>
                      <a:pPr marL="342900" lvl="0" indent="-342900">
                        <a:lnSpc>
                          <a:spcPct val="107000"/>
                        </a:lnSpc>
                        <a:spcAft>
                          <a:spcPts val="0"/>
                        </a:spcAft>
                        <a:buFont typeface="+mj-lt"/>
                        <a:buAutoNum type="arabicPeriod"/>
                      </a:pPr>
                      <a:r>
                        <a:rPr lang="en-GB" sz="800">
                          <a:effectLst/>
                        </a:rPr>
                        <a:t>Methods of erosion </a:t>
                      </a:r>
                    </a:p>
                    <a:p>
                      <a:pPr marL="342900" lvl="0" indent="-342900">
                        <a:lnSpc>
                          <a:spcPct val="107000"/>
                        </a:lnSpc>
                        <a:spcAft>
                          <a:spcPts val="0"/>
                        </a:spcAft>
                        <a:buFont typeface="+mj-lt"/>
                        <a:buAutoNum type="arabicPeriod"/>
                      </a:pPr>
                      <a:r>
                        <a:rPr lang="en-GB" sz="800">
                          <a:effectLst/>
                        </a:rPr>
                        <a:t>Transportation &amp; Deposition </a:t>
                      </a:r>
                    </a:p>
                    <a:p>
                      <a:pPr marL="342900" lvl="0" indent="-342900">
                        <a:lnSpc>
                          <a:spcPct val="107000"/>
                        </a:lnSpc>
                        <a:spcAft>
                          <a:spcPts val="0"/>
                        </a:spcAft>
                        <a:buFont typeface="+mj-lt"/>
                        <a:buAutoNum type="arabicPeriod"/>
                      </a:pPr>
                      <a:r>
                        <a:rPr lang="en-GB" sz="800">
                          <a:effectLst/>
                        </a:rPr>
                        <a:t>River Profiles </a:t>
                      </a:r>
                    </a:p>
                    <a:p>
                      <a:pPr marL="342900" lvl="0" indent="-342900">
                        <a:lnSpc>
                          <a:spcPct val="107000"/>
                        </a:lnSpc>
                        <a:spcAft>
                          <a:spcPts val="0"/>
                        </a:spcAft>
                        <a:buFont typeface="+mj-lt"/>
                        <a:buAutoNum type="arabicPeriod"/>
                      </a:pPr>
                      <a:r>
                        <a:rPr lang="en-GB" sz="800">
                          <a:effectLst/>
                        </a:rPr>
                        <a:t>The Upper Course </a:t>
                      </a:r>
                    </a:p>
                    <a:p>
                      <a:pPr marL="342900" lvl="0" indent="-342900">
                        <a:lnSpc>
                          <a:spcPct val="107000"/>
                        </a:lnSpc>
                        <a:spcAft>
                          <a:spcPts val="0"/>
                        </a:spcAft>
                        <a:buFont typeface="+mj-lt"/>
                        <a:buAutoNum type="arabicPeriod"/>
                      </a:pPr>
                      <a:r>
                        <a:rPr lang="en-GB" sz="800">
                          <a:effectLst/>
                        </a:rPr>
                        <a:t>The Middle Course </a:t>
                      </a:r>
                    </a:p>
                    <a:p>
                      <a:pPr marL="342900" lvl="0" indent="-342900">
                        <a:lnSpc>
                          <a:spcPct val="107000"/>
                        </a:lnSpc>
                        <a:spcAft>
                          <a:spcPts val="0"/>
                        </a:spcAft>
                        <a:buFont typeface="+mj-lt"/>
                        <a:buAutoNum type="arabicPeriod"/>
                      </a:pPr>
                      <a:r>
                        <a:rPr lang="en-GB" sz="800">
                          <a:effectLst/>
                        </a:rPr>
                        <a:t>The Lower Course </a:t>
                      </a:r>
                    </a:p>
                    <a:p>
                      <a:pPr marL="342900" lvl="0" indent="-342900">
                        <a:lnSpc>
                          <a:spcPct val="107000"/>
                        </a:lnSpc>
                        <a:spcAft>
                          <a:spcPts val="0"/>
                        </a:spcAft>
                        <a:buFont typeface="+mj-lt"/>
                        <a:buAutoNum type="arabicPeriod"/>
                      </a:pPr>
                      <a:r>
                        <a:rPr lang="en-GB" sz="800">
                          <a:effectLst/>
                        </a:rPr>
                        <a:t>Geographical Skills </a:t>
                      </a:r>
                    </a:p>
                    <a:p>
                      <a:pPr marL="342900" lvl="0" indent="-342900">
                        <a:lnSpc>
                          <a:spcPct val="107000"/>
                        </a:lnSpc>
                        <a:spcAft>
                          <a:spcPts val="0"/>
                        </a:spcAft>
                        <a:buFont typeface="+mj-lt"/>
                        <a:buAutoNum type="arabicPeriod"/>
                      </a:pPr>
                      <a:r>
                        <a:rPr lang="en-GB" sz="800">
                          <a:effectLst/>
                        </a:rPr>
                        <a:t>Hydrographs </a:t>
                      </a:r>
                    </a:p>
                    <a:p>
                      <a:pPr marL="342900" lvl="0" indent="-342900">
                        <a:lnSpc>
                          <a:spcPct val="107000"/>
                        </a:lnSpc>
                        <a:spcAft>
                          <a:spcPts val="0"/>
                        </a:spcAft>
                        <a:buFont typeface="+mj-lt"/>
                        <a:buAutoNum type="arabicPeriod"/>
                      </a:pPr>
                      <a:r>
                        <a:rPr lang="en-GB" sz="800">
                          <a:effectLst/>
                        </a:rPr>
                        <a:t>Sheffield Case Study </a:t>
                      </a:r>
                    </a:p>
                    <a:p>
                      <a:pPr marL="342900" lvl="0" indent="-342900">
                        <a:lnSpc>
                          <a:spcPct val="107000"/>
                        </a:lnSpc>
                        <a:spcAft>
                          <a:spcPts val="0"/>
                        </a:spcAft>
                        <a:buFont typeface="+mj-lt"/>
                        <a:buAutoNum type="arabicPeriod"/>
                      </a:pPr>
                      <a:r>
                        <a:rPr lang="en-GB" sz="800">
                          <a:effectLst/>
                        </a:rPr>
                        <a:t>Future threats </a:t>
                      </a:r>
                    </a:p>
                    <a:p>
                      <a:pPr marL="342900" lvl="0" indent="-342900">
                        <a:lnSpc>
                          <a:spcPct val="107000"/>
                        </a:lnSpc>
                        <a:spcAft>
                          <a:spcPts val="0"/>
                        </a:spcAft>
                        <a:buFont typeface="+mj-lt"/>
                        <a:buAutoNum type="arabicPeriod"/>
                      </a:pPr>
                      <a:r>
                        <a:rPr lang="en-GB" sz="800">
                          <a:effectLst/>
                        </a:rPr>
                        <a:t>River Management </a:t>
                      </a:r>
                    </a:p>
                    <a:p>
                      <a:pPr marL="342900" lvl="0" indent="-342900">
                        <a:lnSpc>
                          <a:spcPct val="107000"/>
                        </a:lnSpc>
                        <a:spcAft>
                          <a:spcPts val="0"/>
                        </a:spcAft>
                        <a:buFont typeface="+mj-lt"/>
                        <a:buAutoNum type="arabicPeriod"/>
                      </a:pPr>
                      <a:r>
                        <a:rPr lang="en-GB" sz="800">
                          <a:effectLst/>
                        </a:rPr>
                        <a:t>Revision techniques </a:t>
                      </a:r>
                    </a:p>
                    <a:p>
                      <a:pPr marL="342900" lvl="0" indent="-342900">
                        <a:lnSpc>
                          <a:spcPct val="107000"/>
                        </a:lnSpc>
                        <a:spcAft>
                          <a:spcPts val="0"/>
                        </a:spcAft>
                        <a:buFont typeface="+mj-lt"/>
                        <a:buAutoNum type="arabicPeriod"/>
                      </a:pPr>
                      <a:r>
                        <a:rPr lang="en-GB" sz="800">
                          <a:effectLst/>
                        </a:rPr>
                        <a:t>River Assessment </a:t>
                      </a:r>
                    </a:p>
                    <a:p>
                      <a:pPr marL="457200">
                        <a:lnSpc>
                          <a:spcPct val="107000"/>
                        </a:lnSpc>
                        <a:spcAft>
                          <a:spcPts val="0"/>
                        </a:spcAft>
                      </a:pPr>
                      <a:r>
                        <a:rPr lang="en-GB" sz="8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9975" marR="29975" marT="0" marB="0"/>
                </a:tc>
                <a:tc>
                  <a:txBody>
                    <a:bodyPr/>
                    <a:lstStyle/>
                    <a:p>
                      <a:pPr marL="342900" lvl="0" indent="-342900">
                        <a:lnSpc>
                          <a:spcPct val="107000"/>
                        </a:lnSpc>
                        <a:spcAft>
                          <a:spcPts val="0"/>
                        </a:spcAft>
                        <a:buFont typeface="+mj-lt"/>
                        <a:buAutoNum type="arabicPeriod"/>
                      </a:pPr>
                      <a:r>
                        <a:rPr lang="en-GB" sz="800" dirty="0">
                          <a:effectLst/>
                        </a:rPr>
                        <a:t>Urban &amp; Rural</a:t>
                      </a:r>
                    </a:p>
                    <a:p>
                      <a:pPr marL="342900" lvl="0" indent="-342900">
                        <a:lnSpc>
                          <a:spcPct val="107000"/>
                        </a:lnSpc>
                        <a:spcAft>
                          <a:spcPts val="0"/>
                        </a:spcAft>
                        <a:buFont typeface="+mj-lt"/>
                        <a:buAutoNum type="arabicPeriod"/>
                      </a:pPr>
                      <a:r>
                        <a:rPr lang="en-GB" sz="800" dirty="0">
                          <a:effectLst/>
                        </a:rPr>
                        <a:t>Who lives where</a:t>
                      </a:r>
                    </a:p>
                    <a:p>
                      <a:pPr marL="342900" lvl="0" indent="-342900">
                        <a:lnSpc>
                          <a:spcPct val="107000"/>
                        </a:lnSpc>
                        <a:spcAft>
                          <a:spcPts val="0"/>
                        </a:spcAft>
                        <a:buFont typeface="+mj-lt"/>
                        <a:buAutoNum type="arabicPeriod"/>
                      </a:pPr>
                      <a:r>
                        <a:rPr lang="en-GB" sz="800" dirty="0">
                          <a:effectLst/>
                        </a:rPr>
                        <a:t>UK Population </a:t>
                      </a:r>
                    </a:p>
                    <a:p>
                      <a:pPr marL="342900" lvl="0" indent="-342900">
                        <a:lnSpc>
                          <a:spcPct val="107000"/>
                        </a:lnSpc>
                        <a:spcAft>
                          <a:spcPts val="0"/>
                        </a:spcAft>
                        <a:buFont typeface="+mj-lt"/>
                        <a:buAutoNum type="arabicPeriod"/>
                      </a:pPr>
                      <a:r>
                        <a:rPr lang="en-GB" sz="800" dirty="0">
                          <a:effectLst/>
                        </a:rPr>
                        <a:t>UK Economic Change </a:t>
                      </a:r>
                    </a:p>
                    <a:p>
                      <a:pPr marL="342900" lvl="0" indent="-342900">
                        <a:lnSpc>
                          <a:spcPct val="107000"/>
                        </a:lnSpc>
                        <a:spcAft>
                          <a:spcPts val="0"/>
                        </a:spcAft>
                        <a:buFont typeface="+mj-lt"/>
                        <a:buAutoNum type="arabicPeriod"/>
                      </a:pPr>
                      <a:r>
                        <a:rPr lang="en-GB" sz="800" dirty="0">
                          <a:effectLst/>
                        </a:rPr>
                        <a:t>Globalisation </a:t>
                      </a:r>
                    </a:p>
                    <a:p>
                      <a:pPr marL="342900" lvl="0" indent="-342900">
                        <a:lnSpc>
                          <a:spcPct val="107000"/>
                        </a:lnSpc>
                        <a:spcAft>
                          <a:spcPts val="0"/>
                        </a:spcAft>
                        <a:buFont typeface="+mj-lt"/>
                        <a:buAutoNum type="arabicPeriod"/>
                      </a:pPr>
                      <a:r>
                        <a:rPr lang="en-GB" sz="800" dirty="0">
                          <a:effectLst/>
                        </a:rPr>
                        <a:t>Significance of London </a:t>
                      </a:r>
                    </a:p>
                    <a:p>
                      <a:pPr marL="342900" lvl="0" indent="-342900">
                        <a:lnSpc>
                          <a:spcPct val="107000"/>
                        </a:lnSpc>
                        <a:spcAft>
                          <a:spcPts val="0"/>
                        </a:spcAft>
                        <a:buFont typeface="+mj-lt"/>
                        <a:buAutoNum type="arabicPeriod"/>
                      </a:pPr>
                      <a:r>
                        <a:rPr lang="en-GB" sz="800" dirty="0">
                          <a:effectLst/>
                        </a:rPr>
                        <a:t>London Land Use</a:t>
                      </a:r>
                    </a:p>
                    <a:p>
                      <a:pPr marL="342900" lvl="0" indent="-342900">
                        <a:lnSpc>
                          <a:spcPct val="107000"/>
                        </a:lnSpc>
                        <a:spcAft>
                          <a:spcPts val="0"/>
                        </a:spcAft>
                        <a:buFont typeface="+mj-lt"/>
                        <a:buAutoNum type="arabicPeriod"/>
                      </a:pPr>
                      <a:r>
                        <a:rPr lang="en-GB" sz="800" dirty="0">
                          <a:effectLst/>
                        </a:rPr>
                        <a:t>London Migration </a:t>
                      </a:r>
                    </a:p>
                    <a:p>
                      <a:pPr marL="342900" lvl="0" indent="-342900">
                        <a:lnSpc>
                          <a:spcPct val="107000"/>
                        </a:lnSpc>
                        <a:spcAft>
                          <a:spcPts val="0"/>
                        </a:spcAft>
                        <a:buFont typeface="+mj-lt"/>
                        <a:buAutoNum type="arabicPeriod"/>
                      </a:pPr>
                      <a:r>
                        <a:rPr lang="en-GB" sz="800" dirty="0">
                          <a:effectLst/>
                        </a:rPr>
                        <a:t>Docklands Development </a:t>
                      </a:r>
                    </a:p>
                    <a:p>
                      <a:pPr marL="342900" lvl="0" indent="-342900">
                        <a:lnSpc>
                          <a:spcPct val="107000"/>
                        </a:lnSpc>
                        <a:spcAft>
                          <a:spcPts val="0"/>
                        </a:spcAft>
                        <a:buFont typeface="+mj-lt"/>
                        <a:buAutoNum type="arabicPeriod"/>
                      </a:pPr>
                      <a:r>
                        <a:rPr lang="en-GB" sz="800" dirty="0">
                          <a:effectLst/>
                        </a:rPr>
                        <a:t>Stratford Olympic Park </a:t>
                      </a:r>
                    </a:p>
                    <a:p>
                      <a:pPr marL="342900" lvl="0" indent="-342900">
                        <a:lnSpc>
                          <a:spcPct val="107000"/>
                        </a:lnSpc>
                        <a:spcAft>
                          <a:spcPts val="0"/>
                        </a:spcAft>
                        <a:buFont typeface="+mj-lt"/>
                        <a:buAutoNum type="arabicPeriod"/>
                      </a:pPr>
                      <a:r>
                        <a:rPr lang="en-GB" sz="800" dirty="0">
                          <a:effectLst/>
                        </a:rPr>
                        <a:t>Stratford Olympic Park 2 </a:t>
                      </a:r>
                    </a:p>
                    <a:p>
                      <a:pPr marL="342900" lvl="0" indent="-342900">
                        <a:lnSpc>
                          <a:spcPct val="107000"/>
                        </a:lnSpc>
                        <a:spcAft>
                          <a:spcPts val="0"/>
                        </a:spcAft>
                        <a:buFont typeface="+mj-lt"/>
                        <a:buAutoNum type="arabicPeriod"/>
                      </a:pPr>
                      <a:r>
                        <a:rPr lang="en-GB" sz="800" dirty="0">
                          <a:effectLst/>
                        </a:rPr>
                        <a:t>London Sustainability </a:t>
                      </a:r>
                    </a:p>
                    <a:p>
                      <a:pPr marL="342900" lvl="0" indent="-342900">
                        <a:lnSpc>
                          <a:spcPct val="107000"/>
                        </a:lnSpc>
                        <a:spcAft>
                          <a:spcPts val="0"/>
                        </a:spcAft>
                        <a:buFont typeface="+mj-lt"/>
                        <a:buAutoNum type="arabicPeriod"/>
                      </a:pPr>
                      <a:r>
                        <a:rPr lang="en-GB" sz="800" dirty="0">
                          <a:effectLst/>
                        </a:rPr>
                        <a:t>Urban Rural Dependence</a:t>
                      </a:r>
                    </a:p>
                    <a:p>
                      <a:pPr marL="342900" lvl="0" indent="-342900">
                        <a:lnSpc>
                          <a:spcPct val="107000"/>
                        </a:lnSpc>
                        <a:spcAft>
                          <a:spcPts val="0"/>
                        </a:spcAft>
                        <a:buFont typeface="+mj-lt"/>
                        <a:buAutoNum type="arabicPeriod"/>
                      </a:pPr>
                      <a:r>
                        <a:rPr lang="en-GB" sz="800" dirty="0">
                          <a:effectLst/>
                        </a:rPr>
                        <a:t>Rural Challenges </a:t>
                      </a:r>
                    </a:p>
                    <a:p>
                      <a:pPr marL="342900" lvl="0" indent="-342900">
                        <a:lnSpc>
                          <a:spcPct val="107000"/>
                        </a:lnSpc>
                        <a:spcAft>
                          <a:spcPts val="0"/>
                        </a:spcAft>
                        <a:buFont typeface="+mj-lt"/>
                        <a:buAutoNum type="arabicPeriod"/>
                      </a:pPr>
                      <a:r>
                        <a:rPr lang="en-GB" sz="800" dirty="0">
                          <a:effectLst/>
                        </a:rPr>
                        <a:t>Rural Diversification </a:t>
                      </a:r>
                    </a:p>
                    <a:p>
                      <a:pPr marL="342900" lvl="0" indent="-342900">
                        <a:lnSpc>
                          <a:spcPct val="107000"/>
                        </a:lnSpc>
                        <a:spcAft>
                          <a:spcPts val="0"/>
                        </a:spcAft>
                        <a:buFont typeface="+mj-lt"/>
                        <a:buAutoNum type="arabicPeriod"/>
                      </a:pPr>
                      <a:r>
                        <a:rPr lang="en-GB" sz="800" dirty="0">
                          <a:effectLst/>
                        </a:rPr>
                        <a:t>Revision techniques </a:t>
                      </a:r>
                    </a:p>
                    <a:p>
                      <a:pPr marL="342900" lvl="0" indent="-342900">
                        <a:lnSpc>
                          <a:spcPct val="107000"/>
                        </a:lnSpc>
                        <a:spcAft>
                          <a:spcPts val="0"/>
                        </a:spcAft>
                        <a:buFont typeface="+mj-lt"/>
                        <a:buAutoNum type="arabicPeriod"/>
                      </a:pPr>
                      <a:r>
                        <a:rPr lang="en-GB" sz="800" dirty="0">
                          <a:effectLst/>
                        </a:rPr>
                        <a:t>Urban Assessment </a:t>
                      </a:r>
                    </a:p>
                    <a:p>
                      <a:pPr marL="457200">
                        <a:lnSpc>
                          <a:spcPct val="107000"/>
                        </a:lnSpc>
                        <a:spcAft>
                          <a:spcPts val="0"/>
                        </a:spcAft>
                      </a:pPr>
                      <a:r>
                        <a:rPr lang="en-GB" sz="800" dirty="0">
                          <a:effectLst/>
                        </a:rPr>
                        <a:t> </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9975" marR="29975" marT="0" marB="0"/>
                </a:tc>
                <a:tc>
                  <a:txBody>
                    <a:bodyPr/>
                    <a:lstStyle/>
                    <a:p>
                      <a:pPr>
                        <a:lnSpc>
                          <a:spcPct val="107000"/>
                        </a:lnSpc>
                        <a:spcAft>
                          <a:spcPts val="0"/>
                        </a:spcAft>
                      </a:pPr>
                      <a:r>
                        <a:rPr lang="en-GB" sz="800" dirty="0">
                          <a:effectLst/>
                        </a:rPr>
                        <a:t>Coastal fieldwork – </a:t>
                      </a:r>
                      <a:r>
                        <a:rPr lang="en-GB" sz="800" dirty="0" err="1">
                          <a:effectLst/>
                        </a:rPr>
                        <a:t>Selsey</a:t>
                      </a:r>
                      <a:endParaRPr lang="en-GB" sz="800" dirty="0">
                        <a:effectLst/>
                      </a:endParaRPr>
                    </a:p>
                    <a:p>
                      <a:pPr marL="342900" lvl="0" indent="-342900">
                        <a:lnSpc>
                          <a:spcPct val="107000"/>
                        </a:lnSpc>
                        <a:spcAft>
                          <a:spcPts val="0"/>
                        </a:spcAft>
                        <a:buFont typeface="+mj-lt"/>
                        <a:buAutoNum type="arabicPeriod"/>
                      </a:pPr>
                      <a:r>
                        <a:rPr lang="en-GB" sz="800" dirty="0">
                          <a:effectLst/>
                        </a:rPr>
                        <a:t>Introduction to Investigation </a:t>
                      </a:r>
                    </a:p>
                    <a:p>
                      <a:pPr marL="342900" lvl="0" indent="-342900">
                        <a:lnSpc>
                          <a:spcPct val="107000"/>
                        </a:lnSpc>
                        <a:spcAft>
                          <a:spcPts val="0"/>
                        </a:spcAft>
                        <a:buFont typeface="+mj-lt"/>
                        <a:buAutoNum type="arabicPeriod"/>
                      </a:pPr>
                      <a:r>
                        <a:rPr lang="en-GB" sz="800" dirty="0">
                          <a:effectLst/>
                        </a:rPr>
                        <a:t>Data Collection – Beach profiles</a:t>
                      </a:r>
                    </a:p>
                    <a:p>
                      <a:pPr marL="342900" lvl="0" indent="-342900">
                        <a:lnSpc>
                          <a:spcPct val="107000"/>
                        </a:lnSpc>
                        <a:spcAft>
                          <a:spcPts val="0"/>
                        </a:spcAft>
                        <a:buFont typeface="+mj-lt"/>
                        <a:buAutoNum type="arabicPeriod"/>
                      </a:pPr>
                      <a:r>
                        <a:rPr lang="en-GB" sz="800" dirty="0">
                          <a:effectLst/>
                        </a:rPr>
                        <a:t>Data Collection - Sediment Analysis</a:t>
                      </a:r>
                    </a:p>
                    <a:p>
                      <a:pPr marL="342900" lvl="0" indent="-342900">
                        <a:lnSpc>
                          <a:spcPct val="107000"/>
                        </a:lnSpc>
                        <a:spcAft>
                          <a:spcPts val="0"/>
                        </a:spcAft>
                        <a:buFont typeface="+mj-lt"/>
                        <a:buAutoNum type="arabicPeriod"/>
                      </a:pPr>
                      <a:r>
                        <a:rPr lang="en-GB" sz="800" dirty="0">
                          <a:effectLst/>
                        </a:rPr>
                        <a:t>Data Collection - Sediment Analysis 2</a:t>
                      </a:r>
                    </a:p>
                    <a:p>
                      <a:pPr marL="342900" lvl="0" indent="-342900">
                        <a:lnSpc>
                          <a:spcPct val="107000"/>
                        </a:lnSpc>
                        <a:spcAft>
                          <a:spcPts val="0"/>
                        </a:spcAft>
                        <a:buFont typeface="+mj-lt"/>
                        <a:buAutoNum type="arabicPeriod"/>
                      </a:pPr>
                      <a:r>
                        <a:rPr lang="en-GB" sz="800" dirty="0">
                          <a:effectLst/>
                        </a:rPr>
                        <a:t>Data Collection - Qualitative </a:t>
                      </a:r>
                    </a:p>
                    <a:p>
                      <a:pPr marL="342900" lvl="0" indent="-342900">
                        <a:lnSpc>
                          <a:spcPct val="107000"/>
                        </a:lnSpc>
                        <a:spcAft>
                          <a:spcPts val="0"/>
                        </a:spcAft>
                        <a:buFont typeface="+mj-lt"/>
                        <a:buAutoNum type="arabicPeriod"/>
                      </a:pPr>
                      <a:r>
                        <a:rPr lang="en-GB" sz="800" dirty="0">
                          <a:effectLst/>
                        </a:rPr>
                        <a:t>Secondary Data Sources</a:t>
                      </a:r>
                    </a:p>
                    <a:p>
                      <a:pPr marL="342900" lvl="0" indent="-342900">
                        <a:lnSpc>
                          <a:spcPct val="107000"/>
                        </a:lnSpc>
                        <a:spcAft>
                          <a:spcPts val="0"/>
                        </a:spcAft>
                        <a:buFont typeface="+mj-lt"/>
                        <a:buAutoNum type="arabicPeriod"/>
                      </a:pPr>
                      <a:r>
                        <a:rPr lang="en-GB" sz="800" dirty="0">
                          <a:effectLst/>
                        </a:rPr>
                        <a:t>Writing up Investigation 1</a:t>
                      </a:r>
                    </a:p>
                    <a:p>
                      <a:pPr marL="342900" lvl="0" indent="-342900">
                        <a:lnSpc>
                          <a:spcPct val="107000"/>
                        </a:lnSpc>
                        <a:spcAft>
                          <a:spcPts val="0"/>
                        </a:spcAft>
                        <a:buFont typeface="+mj-lt"/>
                        <a:buAutoNum type="arabicPeriod"/>
                      </a:pPr>
                      <a:r>
                        <a:rPr lang="en-GB" sz="800" dirty="0">
                          <a:effectLst/>
                        </a:rPr>
                        <a:t>Writing up Investigation 2</a:t>
                      </a:r>
                    </a:p>
                    <a:p>
                      <a:pPr marL="342900" lvl="0" indent="-342900">
                        <a:lnSpc>
                          <a:spcPct val="107000"/>
                        </a:lnSpc>
                        <a:spcAft>
                          <a:spcPts val="0"/>
                        </a:spcAft>
                        <a:buFont typeface="+mj-lt"/>
                        <a:buAutoNum type="arabicPeriod"/>
                      </a:pPr>
                      <a:r>
                        <a:rPr lang="en-GB" sz="800" dirty="0">
                          <a:effectLst/>
                        </a:rPr>
                        <a:t>Writing up Investigation 3</a:t>
                      </a:r>
                    </a:p>
                    <a:p>
                      <a:pPr marL="342900" lvl="0" indent="-342900">
                        <a:lnSpc>
                          <a:spcPct val="107000"/>
                        </a:lnSpc>
                        <a:spcAft>
                          <a:spcPts val="0"/>
                        </a:spcAft>
                        <a:buFont typeface="+mj-lt"/>
                        <a:buAutoNum type="arabicPeriod"/>
                      </a:pPr>
                      <a:r>
                        <a:rPr lang="en-GB" sz="800" dirty="0">
                          <a:effectLst/>
                        </a:rPr>
                        <a:t>Writing up Investigation 4</a:t>
                      </a:r>
                    </a:p>
                    <a:p>
                      <a:pPr marL="342900" lvl="0" indent="-342900">
                        <a:lnSpc>
                          <a:spcPct val="107000"/>
                        </a:lnSpc>
                        <a:spcAft>
                          <a:spcPts val="0"/>
                        </a:spcAft>
                        <a:buFont typeface="+mj-lt"/>
                        <a:buAutoNum type="arabicPeriod"/>
                      </a:pPr>
                      <a:r>
                        <a:rPr lang="en-GB" sz="800" dirty="0">
                          <a:effectLst/>
                        </a:rPr>
                        <a:t>Writing up Investigation 4</a:t>
                      </a:r>
                    </a:p>
                    <a:p>
                      <a:pPr marL="342900" lvl="0" indent="-342900">
                        <a:lnSpc>
                          <a:spcPct val="107000"/>
                        </a:lnSpc>
                        <a:spcAft>
                          <a:spcPts val="0"/>
                        </a:spcAft>
                        <a:buFont typeface="+mj-lt"/>
                        <a:buAutoNum type="arabicPeriod"/>
                      </a:pPr>
                      <a:r>
                        <a:rPr lang="en-GB" sz="800" dirty="0">
                          <a:effectLst/>
                        </a:rPr>
                        <a:t>Writing up Investigation 5</a:t>
                      </a:r>
                    </a:p>
                    <a:p>
                      <a:pPr marL="342900" lvl="0" indent="-342900">
                        <a:lnSpc>
                          <a:spcPct val="107000"/>
                        </a:lnSpc>
                        <a:spcAft>
                          <a:spcPts val="0"/>
                        </a:spcAft>
                        <a:buFont typeface="+mj-lt"/>
                        <a:buAutoNum type="arabicPeriod"/>
                      </a:pPr>
                      <a:r>
                        <a:rPr lang="en-GB" sz="800" dirty="0">
                          <a:effectLst/>
                        </a:rPr>
                        <a:t>Writing up Investigation 6</a:t>
                      </a:r>
                    </a:p>
                    <a:p>
                      <a:pPr marL="228600">
                        <a:lnSpc>
                          <a:spcPct val="107000"/>
                        </a:lnSpc>
                        <a:spcAft>
                          <a:spcPts val="0"/>
                        </a:spcAft>
                      </a:pPr>
                      <a:r>
                        <a:rPr lang="en-GB" sz="800" dirty="0">
                          <a:effectLst/>
                        </a:rPr>
                        <a:t> </a:t>
                      </a:r>
                    </a:p>
                    <a:p>
                      <a:pPr>
                        <a:lnSpc>
                          <a:spcPct val="107000"/>
                        </a:lnSpc>
                        <a:spcAft>
                          <a:spcPts val="0"/>
                        </a:spcAft>
                      </a:pPr>
                      <a:r>
                        <a:rPr lang="en-GB" sz="800" dirty="0">
                          <a:effectLst/>
                        </a:rPr>
                        <a:t>Urban Fieldwork – Stratford </a:t>
                      </a:r>
                    </a:p>
                    <a:p>
                      <a:pPr marL="342900" lvl="0" indent="-342900">
                        <a:lnSpc>
                          <a:spcPct val="107000"/>
                        </a:lnSpc>
                        <a:spcAft>
                          <a:spcPts val="0"/>
                        </a:spcAft>
                        <a:buFont typeface="+mj-lt"/>
                        <a:buAutoNum type="arabicPeriod"/>
                      </a:pPr>
                      <a:r>
                        <a:rPr lang="en-GB" sz="800" dirty="0">
                          <a:effectLst/>
                        </a:rPr>
                        <a:t>Introduction to Stratford </a:t>
                      </a:r>
                    </a:p>
                    <a:p>
                      <a:pPr marL="342900" lvl="0" indent="-342900">
                        <a:lnSpc>
                          <a:spcPct val="107000"/>
                        </a:lnSpc>
                        <a:spcAft>
                          <a:spcPts val="0"/>
                        </a:spcAft>
                        <a:buFont typeface="+mj-lt"/>
                        <a:buAutoNum type="arabicPeriod"/>
                      </a:pPr>
                      <a:r>
                        <a:rPr lang="en-GB" sz="800" dirty="0">
                          <a:effectLst/>
                        </a:rPr>
                        <a:t>Fieldwork Methods</a:t>
                      </a:r>
                    </a:p>
                    <a:p>
                      <a:pPr marL="342900" lvl="0" indent="-342900">
                        <a:lnSpc>
                          <a:spcPct val="107000"/>
                        </a:lnSpc>
                        <a:spcAft>
                          <a:spcPts val="0"/>
                        </a:spcAft>
                        <a:buFont typeface="+mj-lt"/>
                        <a:buAutoNum type="arabicPeriod"/>
                      </a:pPr>
                      <a:r>
                        <a:rPr lang="en-GB" sz="800" dirty="0">
                          <a:effectLst/>
                        </a:rPr>
                        <a:t>Is Regeneration good? </a:t>
                      </a:r>
                    </a:p>
                    <a:p>
                      <a:pPr marL="342900" lvl="0" indent="-342900">
                        <a:lnSpc>
                          <a:spcPct val="107000"/>
                        </a:lnSpc>
                        <a:spcAft>
                          <a:spcPts val="0"/>
                        </a:spcAft>
                        <a:buFont typeface="+mj-lt"/>
                        <a:buAutoNum type="arabicPeriod"/>
                      </a:pPr>
                      <a:r>
                        <a:rPr lang="en-GB" sz="800" dirty="0">
                          <a:effectLst/>
                        </a:rPr>
                        <a:t>Fieldwork Preparation </a:t>
                      </a:r>
                    </a:p>
                    <a:p>
                      <a:pPr marL="342900" lvl="0" indent="-342900">
                        <a:lnSpc>
                          <a:spcPct val="107000"/>
                        </a:lnSpc>
                        <a:spcAft>
                          <a:spcPts val="0"/>
                        </a:spcAft>
                        <a:buFont typeface="+mj-lt"/>
                        <a:buAutoNum type="arabicPeriod"/>
                      </a:pPr>
                      <a:r>
                        <a:rPr lang="en-GB" sz="800" dirty="0">
                          <a:effectLst/>
                        </a:rPr>
                        <a:t>Presenting Data </a:t>
                      </a:r>
                    </a:p>
                    <a:p>
                      <a:pPr marL="342900" lvl="0" indent="-342900">
                        <a:lnSpc>
                          <a:spcPct val="107000"/>
                        </a:lnSpc>
                        <a:spcAft>
                          <a:spcPts val="0"/>
                        </a:spcAft>
                        <a:buFont typeface="+mj-lt"/>
                        <a:buAutoNum type="arabicPeriod"/>
                      </a:pPr>
                      <a:r>
                        <a:rPr lang="en-GB" sz="800" dirty="0">
                          <a:effectLst/>
                        </a:rPr>
                        <a:t>Data fill</a:t>
                      </a:r>
                    </a:p>
                    <a:p>
                      <a:pPr marL="342900" lvl="0" indent="-342900">
                        <a:lnSpc>
                          <a:spcPct val="107000"/>
                        </a:lnSpc>
                        <a:spcAft>
                          <a:spcPts val="0"/>
                        </a:spcAft>
                        <a:buFont typeface="+mj-lt"/>
                        <a:buAutoNum type="arabicPeriod"/>
                      </a:pPr>
                      <a:r>
                        <a:rPr lang="en-GB" sz="800" dirty="0">
                          <a:effectLst/>
                        </a:rPr>
                        <a:t>Mapping and Methodology </a:t>
                      </a:r>
                    </a:p>
                    <a:p>
                      <a:pPr marL="342900" lvl="0" indent="-342900">
                        <a:lnSpc>
                          <a:spcPct val="107000"/>
                        </a:lnSpc>
                        <a:spcAft>
                          <a:spcPts val="0"/>
                        </a:spcAft>
                        <a:buFont typeface="+mj-lt"/>
                        <a:buAutoNum type="arabicPeriod"/>
                      </a:pPr>
                      <a:r>
                        <a:rPr lang="en-GB" sz="800" dirty="0">
                          <a:effectLst/>
                        </a:rPr>
                        <a:t>Fieldwork Analysis </a:t>
                      </a:r>
                    </a:p>
                    <a:p>
                      <a:pPr marL="342900" lvl="0" indent="-342900">
                        <a:lnSpc>
                          <a:spcPct val="107000"/>
                        </a:lnSpc>
                        <a:spcAft>
                          <a:spcPts val="0"/>
                        </a:spcAft>
                        <a:buFont typeface="+mj-lt"/>
                        <a:buAutoNum type="arabicPeriod"/>
                      </a:pPr>
                      <a:r>
                        <a:rPr lang="en-GB" sz="800" dirty="0">
                          <a:effectLst/>
                        </a:rPr>
                        <a:t>Analysis and Conclusions </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9975" marR="29975" marT="0" marB="0"/>
                </a:tc>
                <a:extLst>
                  <a:ext uri="{0D108BD9-81ED-4DB2-BD59-A6C34878D82A}">
                    <a16:rowId xmlns:a16="http://schemas.microsoft.com/office/drawing/2014/main" val="508383404"/>
                  </a:ext>
                </a:extLst>
              </a:tr>
            </a:tbl>
          </a:graphicData>
        </a:graphic>
      </p:graphicFrame>
      <p:sp>
        <p:nvSpPr>
          <p:cNvPr id="3" name="Title 2"/>
          <p:cNvSpPr>
            <a:spLocks noGrp="1"/>
          </p:cNvSpPr>
          <p:nvPr>
            <p:ph type="title"/>
          </p:nvPr>
        </p:nvSpPr>
        <p:spPr/>
        <p:txBody>
          <a:bodyPr/>
          <a:lstStyle/>
          <a:p>
            <a:r>
              <a:rPr lang="en-GB" altLang="en-US" b="1" dirty="0"/>
              <a:t>What will we teach? </a:t>
            </a:r>
            <a:endParaRPr lang="en-GB" dirty="0"/>
          </a:p>
        </p:txBody>
      </p:sp>
      <p:pic>
        <p:nvPicPr>
          <p:cNvPr id="2" name="Audio 1">
            <a:hlinkClick r:id="" action="ppaction://media"/>
            <a:extLst>
              <a:ext uri="{FF2B5EF4-FFF2-40B4-BE49-F238E27FC236}">
                <a16:creationId xmlns:a16="http://schemas.microsoft.com/office/drawing/2014/main" id="{446FD7FE-DC76-4AD4-9756-F26AA40239D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369321620"/>
      </p:ext>
    </p:extLst>
  </p:cSld>
  <p:clrMapOvr>
    <a:masterClrMapping/>
  </p:clrMapOvr>
  <mc:AlternateContent xmlns:mc="http://schemas.openxmlformats.org/markup-compatibility/2006">
    <mc:Choice xmlns:p14="http://schemas.microsoft.com/office/powerpoint/2010/main" Requires="p14">
      <p:transition spd="slow" p14:dur="2000" advTm="2507"/>
    </mc:Choice>
    <mc:Fallback>
      <p:transition spd="slow" advTm="25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Dividend">
  <a:themeElements>
    <a:clrScheme name="Custom 11">
      <a:dk1>
        <a:sysClr val="windowText" lastClr="000000"/>
      </a:dk1>
      <a:lt1>
        <a:sysClr val="window" lastClr="FFFFFF"/>
      </a:lt1>
      <a:dk2>
        <a:srgbClr val="3D3D3D"/>
      </a:dk2>
      <a:lt2>
        <a:srgbClr val="EBEBEB"/>
      </a:lt2>
      <a:accent1>
        <a:srgbClr val="4D1434"/>
      </a:accent1>
      <a:accent2>
        <a:srgbClr val="903163"/>
      </a:accent2>
      <a:accent3>
        <a:srgbClr val="B2324B"/>
      </a:accent3>
      <a:accent4>
        <a:srgbClr val="969FA7"/>
      </a:accent4>
      <a:accent5>
        <a:srgbClr val="66B1CE"/>
      </a:accent5>
      <a:accent6>
        <a:srgbClr val="40619D"/>
      </a:accent6>
      <a:hlink>
        <a:srgbClr val="828282"/>
      </a:hlink>
      <a:folHlink>
        <a:srgbClr val="A5A5A5"/>
      </a:folHlink>
    </a:clrScheme>
    <a:fontScheme name="Custom 2">
      <a:majorFont>
        <a:latin typeface="Candara"/>
        <a:ea typeface=""/>
        <a:cs typeface=""/>
      </a:majorFont>
      <a:minorFont>
        <a:latin typeface="Candara"/>
        <a:ea typeface=""/>
        <a:cs typeface=""/>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spDef>
      <a:spPr>
        <a:ln>
          <a:noFill/>
        </a:ln>
      </a:spPr>
      <a:bodyPr rtlCol="0" anchor="ctr"/>
      <a:lstStyle>
        <a:defPPr algn="ctr">
          <a:defRPr/>
        </a:defPPr>
      </a:lstStyle>
      <a:style>
        <a:lnRef idx="2">
          <a:schemeClr val="accent2">
            <a:shade val="50000"/>
          </a:schemeClr>
        </a:lnRef>
        <a:fillRef idx="1">
          <a:schemeClr val="accent2"/>
        </a:fillRef>
        <a:effectRef idx="0">
          <a:schemeClr val="accent2"/>
        </a:effectRef>
        <a:fontRef idx="minor">
          <a:schemeClr val="lt1"/>
        </a:fontRef>
      </a:style>
    </a:spDef>
  </a:objectDefaults>
  <a:extraClrSchemeLst/>
  <a:extLst>
    <a:ext uri="{05A4C25C-085E-4340-85A3-A5531E510DB2}">
      <thm15:themeFamily xmlns:thm15="http://schemas.microsoft.com/office/thememl/2012/main" name="Presentation1" id="{F529A05C-9967-417B-A795-0EE2DA56A977}" vid="{B371D623-29EC-4410-98F2-D4F69349AE3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B8FDF75-6DB0-420B-9CE9-4E2094004A9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5732F72-BAE4-4D8F-B5A8-4D4D584BF69E}">
  <ds:schemaRefs>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16c05727-aa75-4e4a-9b5f-8a80a1165891"/>
    <ds:schemaRef ds:uri="71af3243-3dd4-4a8d-8c0d-dd76da1f02a5"/>
    <ds:schemaRef ds:uri="http://www.w3.org/XML/1998/namespace"/>
  </ds:schemaRefs>
</ds:datastoreItem>
</file>

<file path=customXml/itemProps3.xml><?xml version="1.0" encoding="utf-8"?>
<ds:datastoreItem xmlns:ds="http://schemas.openxmlformats.org/officeDocument/2006/customXml" ds:itemID="{A531C3B7-F137-4B62-A714-55F90281BDA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Looks like, sounds like</Template>
  <TotalTime>0</TotalTime>
  <Words>1349</Words>
  <Application>Microsoft Office PowerPoint</Application>
  <PresentationFormat>Widescreen</PresentationFormat>
  <Paragraphs>238</Paragraphs>
  <Slides>21</Slides>
  <Notes>0</Notes>
  <HiddenSlides>0</HiddenSlides>
  <MMClips>22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Calibri</vt:lpstr>
      <vt:lpstr>Candara</vt:lpstr>
      <vt:lpstr>Times New Roman</vt:lpstr>
      <vt:lpstr>Wingdings 2</vt:lpstr>
      <vt:lpstr>Dividend</vt:lpstr>
      <vt:lpstr>GCSE GEOGRAPHY at desborough College </vt:lpstr>
      <vt:lpstr>PowerPoint Presentation</vt:lpstr>
      <vt:lpstr>PowerPoint Presentation</vt:lpstr>
      <vt:lpstr>Why do Geography?</vt:lpstr>
      <vt:lpstr>Why do Geography?</vt:lpstr>
      <vt:lpstr>Destination of GCSE geographers </vt:lpstr>
      <vt:lpstr>PowerPoint Presentation</vt:lpstr>
      <vt:lpstr>What will we teach? </vt:lpstr>
      <vt:lpstr>What will we teach? </vt:lpstr>
      <vt:lpstr>What will we teach?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is it Assessed?</vt:lpstr>
      <vt:lpstr>Website</vt:lpstr>
      <vt:lpstr>A letter from Michael Palin explaining how important geography is in a young persons education </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Yr9 assembly</dc:title>
  <dc:creator/>
  <cp:lastModifiedBy/>
  <cp:revision>511</cp:revision>
  <dcterms:created xsi:type="dcterms:W3CDTF">2020-09-01T12:19:33Z</dcterms:created>
  <dcterms:modified xsi:type="dcterms:W3CDTF">2020-12-10T09:59:03Z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