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13"/>
  </p:notesMasterIdLst>
  <p:handoutMasterIdLst>
    <p:handoutMasterId r:id="rId14"/>
  </p:handoutMasterIdLst>
  <p:sldIdLst>
    <p:sldId id="257" r:id="rId5"/>
    <p:sldId id="283" r:id="rId6"/>
    <p:sldId id="277" r:id="rId7"/>
    <p:sldId id="278" r:id="rId8"/>
    <p:sldId id="274" r:id="rId9"/>
    <p:sldId id="286" r:id="rId10"/>
    <p:sldId id="284" r:id="rId11"/>
    <p:sldId id="279"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0C1F"/>
    <a:srgbClr val="903163"/>
    <a:srgbClr val="E1E1E1"/>
    <a:srgbClr val="AA2C71"/>
    <a:srgbClr val="A62C6F"/>
    <a:srgbClr val="F9E7F1"/>
    <a:srgbClr val="852359"/>
    <a:srgbClr val="969FA7"/>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ADD1FD-CF65-E658-E24A-BFF26B226317}" v="814" dt="2020-11-17T21:39:29.829"/>
    <p1510:client id="{4C533386-4F5B-9ED8-015D-01718F7D2C58}" v="296" dt="2020-11-17T21:47:19.055"/>
    <p1510:client id="{63D5B833-FD24-F498-F59F-71E7BE01AEDA}" v="578" dt="2020-09-29T19:48:41.306"/>
    <p1510:client id="{9C26B5DE-C5FE-DF2D-796F-C91470BD50E7}" v="744" dt="2020-10-06T08:44:48.141"/>
    <p1510:client id="{770D1774-004A-C91A-A356-591359F63DB2}" v="75" dt="2020-10-06T08:46:14.590"/>
    <p1510:client id="{AC3D3207-65BA-96BA-6FCF-2D2027AFDEA9}" v="441" dt="2020-09-30T06:58:27.663"/>
    <p1510:client id="{BCE4D616-E950-4C02-4552-32AF98BCCFCD}" v="172" dt="2020-09-30T06:59:55.3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68" d="100"/>
          <a:sy n="68" d="100"/>
        </p:scale>
        <p:origin x="424" y="48"/>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B538F6-AC32-4C48-A241-2C319D94ED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02BACE3-EC2D-4898-B64D-08C196DE61F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4D88D5-0AB9-479B-891B-76FAA2CC9968}" type="datetimeFigureOut">
              <a:rPr lang="en-US" smtClean="0"/>
              <a:t>1/7/2021</a:t>
            </a:fld>
            <a:endParaRPr lang="en-US" dirty="0"/>
          </a:p>
        </p:txBody>
      </p:sp>
      <p:sp>
        <p:nvSpPr>
          <p:cNvPr id="4" name="Footer Placeholder 3">
            <a:extLst>
              <a:ext uri="{FF2B5EF4-FFF2-40B4-BE49-F238E27FC236}">
                <a16:creationId xmlns:a16="http://schemas.microsoft.com/office/drawing/2014/main" id="{AF7CC0CC-D9A9-4658-833D-7168A941E9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66B70F4-8768-4C94-98DC-BDBE0D5884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F20114-DE68-48DB-98CA-3A246173CE7D}" type="slidenum">
              <a:rPr lang="en-US" smtClean="0"/>
              <a:t>‹#›</a:t>
            </a:fld>
            <a:endParaRPr lang="en-US" dirty="0"/>
          </a:p>
        </p:txBody>
      </p:sp>
    </p:spTree>
    <p:extLst>
      <p:ext uri="{BB962C8B-B14F-4D97-AF65-F5344CB8AC3E}">
        <p14:creationId xmlns:p14="http://schemas.microsoft.com/office/powerpoint/2010/main" val="3071631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395F94-0189-4A23-9895-35FA752439AB}" type="datetimeFigureOut">
              <a:rPr lang="en-US" smtClean="0"/>
              <a:t>1/7/2021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2E1C88-3939-4832-BAAB-091D6FA96EB5}" type="slidenum">
              <a:rPr lang="en-US" smtClean="0"/>
              <a:t>‹#›</a:t>
            </a:fld>
            <a:endParaRPr lang="en-US" dirty="0"/>
          </a:p>
        </p:txBody>
      </p:sp>
    </p:spTree>
    <p:extLst>
      <p:ext uri="{BB962C8B-B14F-4D97-AF65-F5344CB8AC3E}">
        <p14:creationId xmlns:p14="http://schemas.microsoft.com/office/powerpoint/2010/main" val="1310500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464567" y="3085765"/>
            <a:ext cx="11262866" cy="3304800"/>
          </a:xfrm>
          <a:prstGeom prst="rect">
            <a:avLst/>
          </a:prstGeom>
          <a:gradFill flip="none" rotWithShape="1">
            <a:gsLst>
              <a:gs pos="100000">
                <a:schemeClr val="accent2"/>
              </a:gs>
              <a:gs pos="58000">
                <a:schemeClr val="accent2">
                  <a:lumMod val="7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99226" y="1020431"/>
            <a:ext cx="10993549" cy="1475013"/>
          </a:xfrm>
          <a:effectLst/>
        </p:spPr>
        <p:txBody>
          <a:bodyPr anchor="ctr" anchorCtr="0">
            <a:normAutofit/>
          </a:bodyPr>
          <a:lstStyle>
            <a:lvl1pPr algn="ctr">
              <a:defRPr sz="5400">
                <a:solidFill>
                  <a:schemeClr val="accent1"/>
                </a:solidFill>
              </a:defRPr>
            </a:lvl1pPr>
          </a:lstStyle>
          <a:p>
            <a:r>
              <a:rPr lang="en-US" noProof="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ctr">
              <a:buNone/>
              <a:defRPr sz="20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bg1"/>
                </a:solidFill>
              </a:defRPr>
            </a:lvl1pPr>
          </a:lstStyle>
          <a:p>
            <a:fld id="{77D86AA0-B889-4FC0-8908-A1A591CF11C0}" type="datetime8">
              <a:rPr lang="en-US" noProof="0" smtClean="0"/>
              <a:pPr/>
              <a:t>1/7/2021 10:16 AM</a:t>
            </a:fld>
            <a:endParaRPr lang="en-US" noProof="0"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bg1"/>
                </a:solidFill>
              </a:defRPr>
            </a:lvl1pPr>
          </a:lstStyle>
          <a:p>
            <a:r>
              <a:rPr lang="en-US" noProof="0" dirty="0"/>
              <a:t>ADD A FOOTER</a:t>
            </a: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bg1"/>
                </a:solidFill>
              </a:defRPr>
            </a:lvl1pPr>
          </a:lstStyle>
          <a:p>
            <a:fld id="{C5C3056E-1632-4A65-A24F-3F10A1450A6E}" type="slidenum">
              <a:rPr lang="en-US" noProof="0" smtClean="0"/>
              <a:pPr/>
              <a:t>‹#›</a:t>
            </a:fld>
            <a:endParaRPr lang="en-US" noProof="0" dirty="0"/>
          </a:p>
        </p:txBody>
      </p:sp>
    </p:spTree>
    <p:extLst>
      <p:ext uri="{BB962C8B-B14F-4D97-AF65-F5344CB8AC3E}">
        <p14:creationId xmlns:p14="http://schemas.microsoft.com/office/powerpoint/2010/main" val="2168848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bwMode="white">
          <a:xfrm>
            <a:off x="447817" y="5141973"/>
            <a:ext cx="11298200" cy="1274702"/>
          </a:xfrm>
          <a:prstGeom prst="rect">
            <a:avLst/>
          </a:prstGeom>
          <a:gradFill flip="none" rotWithShape="1">
            <a:gsLst>
              <a:gs pos="100000">
                <a:schemeClr val="accent2"/>
              </a:gs>
              <a:gs pos="59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en-US" noProof="0"/>
              <a:t>Click to edit Master title style</a:t>
            </a:r>
          </a:p>
        </p:txBody>
      </p:sp>
      <p:sp>
        <p:nvSpPr>
          <p:cNvPr id="3" name="Content Placeholder 2"/>
          <p:cNvSpPr>
            <a:spLocks noGrp="1"/>
          </p:cNvSpPr>
          <p:nvPr>
            <p:ph idx="1"/>
          </p:nvPr>
        </p:nvSpPr>
        <p:spPr>
          <a:xfrm>
            <a:off x="447816" y="601200"/>
            <a:ext cx="11292840" cy="4204800"/>
          </a:xfrm>
        </p:spPr>
        <p:txBody>
          <a:bodyPr anchor="t" anchorCtr="0">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599E538E-6783-48BF-9DAA-8D73DA1DF735}" type="datetime8">
              <a:rPr lang="en-US" noProof="0" smtClean="0"/>
              <a:pPr/>
              <a:t>1/7/2021 10:16 AM</a:t>
            </a:fld>
            <a:endParaRPr lang="en-US" noProof="0"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noProof="0" dirty="0"/>
              <a:t>ADD A FOOTER</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C5C3056E-1632-4A65-A24F-3F10A1450A6E}" type="slidenum">
              <a:rPr lang="en-US" noProof="0" smtClean="0"/>
              <a:pPr/>
              <a:t>‹#›</a:t>
            </a:fld>
            <a:endParaRPr lang="en-US" noProof="0" dirty="0"/>
          </a:p>
        </p:txBody>
      </p:sp>
    </p:spTree>
    <p:extLst>
      <p:ext uri="{BB962C8B-B14F-4D97-AF65-F5344CB8AC3E}">
        <p14:creationId xmlns:p14="http://schemas.microsoft.com/office/powerpoint/2010/main" val="1416972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5" name="Date Placeholder 4"/>
          <p:cNvSpPr>
            <a:spLocks noGrp="1"/>
          </p:cNvSpPr>
          <p:nvPr>
            <p:ph type="dt" sz="half" idx="10"/>
          </p:nvPr>
        </p:nvSpPr>
        <p:spPr/>
        <p:txBody>
          <a:bodyPr/>
          <a:lstStyle/>
          <a:p>
            <a:fld id="{6DE2CD03-0ACB-4458-BBFE-1F9AEE665C1A}" type="datetime8">
              <a:rPr lang="en-US" noProof="0" smtClean="0"/>
              <a:t>1/7/2021 10:16 AM</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p:txBody>
          <a:bodyPr/>
          <a:lstStyle/>
          <a:p>
            <a:fld id="{C5C3056E-1632-4A65-A24F-3F10A1450A6E}" type="slidenum">
              <a:rPr lang="en-US" noProof="0" smtClean="0"/>
              <a:t>‹#›</a:t>
            </a:fld>
            <a:endParaRPr lang="en-US" noProof="0" dirty="0"/>
          </a:p>
        </p:txBody>
      </p:sp>
    </p:spTree>
    <p:extLst>
      <p:ext uri="{BB962C8B-B14F-4D97-AF65-F5344CB8AC3E}">
        <p14:creationId xmlns:p14="http://schemas.microsoft.com/office/powerpoint/2010/main" val="669210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C994CB-2BC6-164B-80D4-304B4CB6D8C3}"/>
              </a:ext>
            </a:extLst>
          </p:cNvPr>
          <p:cNvSpPr>
            <a:spLocks noChangeAspect="1"/>
          </p:cNvSpPr>
          <p:nvPr userDrawn="1"/>
        </p:nvSpPr>
        <p:spPr bwMode="white">
          <a:xfrm>
            <a:off x="445982"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4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581192" y="2180496"/>
            <a:ext cx="11029615" cy="367830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E20D11B3-3F18-4FD1-BAEF-D15CC2EE16C2}" type="datetime8">
              <a:rPr lang="en-US" noProof="0" smtClean="0"/>
              <a:t>1/7/2021 10:16 AM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p:txBody>
      </p:sp>
      <p:sp>
        <p:nvSpPr>
          <p:cNvPr id="6" name="Slide Number Placeholder 5"/>
          <p:cNvSpPr>
            <a:spLocks noGrp="1"/>
          </p:cNvSpPr>
          <p:nvPr>
            <p:ph type="sldNum" sz="quarter" idx="12"/>
          </p:nvPr>
        </p:nvSpPr>
        <p:spPr>
          <a:xfrm>
            <a:off x="10558300" y="5956137"/>
            <a:ext cx="1052508" cy="365125"/>
          </a:xfrm>
        </p:spPr>
        <p:txBody>
          <a:bodyPr/>
          <a:lstStyle/>
          <a:p>
            <a:fld id="{C5C3056E-1632-4A65-A24F-3F10A1450A6E}" type="slidenum">
              <a:rPr lang="en-US" noProof="0" smtClean="0"/>
              <a:t>‹#›</a:t>
            </a:fld>
            <a:endParaRPr lang="en-US" noProof="0" dirty="0"/>
          </a:p>
        </p:txBody>
      </p:sp>
      <p:sp>
        <p:nvSpPr>
          <p:cNvPr id="9" name="Title 1">
            <a:extLst>
              <a:ext uri="{FF2B5EF4-FFF2-40B4-BE49-F238E27FC236}">
                <a16:creationId xmlns:a16="http://schemas.microsoft.com/office/drawing/2014/main" id="{B5BE0FDB-DB48-E242-8A1F-5B06F79B404A}"/>
              </a:ext>
            </a:extLst>
          </p:cNvPr>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a:t>Click to edit Master title style</a:t>
            </a:r>
          </a:p>
        </p:txBody>
      </p:sp>
    </p:spTree>
    <p:extLst>
      <p:ext uri="{BB962C8B-B14F-4D97-AF65-F5344CB8AC3E}">
        <p14:creationId xmlns:p14="http://schemas.microsoft.com/office/powerpoint/2010/main" val="254665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mage and Caption">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5655714" cy="5244392"/>
          </a:xfrm>
          <a:prstGeom prst="rect">
            <a:avLst/>
          </a:prstGeom>
          <a:gradFill flip="none" rotWithShape="1">
            <a:gsLst>
              <a:gs pos="100000">
                <a:schemeClr val="accent2"/>
              </a:gs>
              <a:gs pos="65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295292" y="773724"/>
            <a:ext cx="5315516" cy="4958862"/>
          </a:xfrm>
        </p:spPr>
        <p:txBody>
          <a:bodyPr anchor="ctr" anchorCtr="0"/>
          <a:lstStyle>
            <a:lvl1pPr>
              <a:defRPr>
                <a:solidFill>
                  <a:schemeClr val="accent1"/>
                </a:solidFill>
              </a:defRPr>
            </a:lvl1pPr>
          </a:lstStyle>
          <a:p>
            <a:r>
              <a:rPr lang="en-US" noProof="0"/>
              <a:t>Click to edit Master title style</a:t>
            </a:r>
          </a:p>
        </p:txBody>
      </p:sp>
      <p:sp>
        <p:nvSpPr>
          <p:cNvPr id="3" name="Content Placeholder 2"/>
          <p:cNvSpPr>
            <a:spLocks noGrp="1"/>
          </p:cNvSpPr>
          <p:nvPr>
            <p:ph idx="1"/>
          </p:nvPr>
        </p:nvSpPr>
        <p:spPr>
          <a:xfrm>
            <a:off x="581192" y="773724"/>
            <a:ext cx="5388785" cy="4958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335304F6-55F4-45F8-BBB4-727BFFEADAA0}" type="datetime8">
              <a:rPr lang="en-US" noProof="0" smtClean="0"/>
              <a:t>1/7/2021 10:16 AM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p:txBody>
      </p:sp>
      <p:sp>
        <p:nvSpPr>
          <p:cNvPr id="6" name="Slide Number Placeholder 5"/>
          <p:cNvSpPr>
            <a:spLocks noGrp="1"/>
          </p:cNvSpPr>
          <p:nvPr>
            <p:ph type="sldNum" sz="quarter" idx="12"/>
          </p:nvPr>
        </p:nvSpPr>
        <p:spPr>
          <a:xfrm>
            <a:off x="10558300" y="5956137"/>
            <a:ext cx="1052508" cy="365125"/>
          </a:xfrm>
        </p:spPr>
        <p:txBody>
          <a:bodyPr/>
          <a:lstStyle/>
          <a:p>
            <a:fld id="{C5C3056E-1632-4A65-A24F-3F10A1450A6E}" type="slidenum">
              <a:rPr lang="en-US" noProof="0" smtClean="0"/>
              <a:t>‹#›</a:t>
            </a:fld>
            <a:endParaRPr lang="en-US" noProof="0" dirty="0"/>
          </a:p>
        </p:txBody>
      </p:sp>
    </p:spTree>
    <p:extLst>
      <p:ext uri="{BB962C8B-B14F-4D97-AF65-F5344CB8AC3E}">
        <p14:creationId xmlns:p14="http://schemas.microsoft.com/office/powerpoint/2010/main" val="637820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bwMode="white">
          <a:xfrm>
            <a:off x="447817" y="5141974"/>
            <a:ext cx="11290860" cy="1258827"/>
          </a:xfrm>
          <a:prstGeom prst="rect">
            <a:avLst/>
          </a:prstGeom>
          <a:gradFill flip="none" rotWithShape="1">
            <a:gsLst>
              <a:gs pos="100000">
                <a:srgbClr val="903163"/>
              </a:gs>
              <a:gs pos="60000">
                <a:schemeClr val="accent1">
                  <a:lumMod val="95000"/>
                  <a:lumOff val="5000"/>
                </a:schemeClr>
              </a:gs>
              <a:gs pos="100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3B20C59B-4134-42ED-BEFA-FCBF7FC8D035}" type="datetime8">
              <a:rPr lang="en-US" noProof="0" smtClean="0"/>
              <a:pPr/>
              <a:t>1/7/2021 10:16 AM</a:t>
            </a:fld>
            <a:endParaRPr lang="en-US" noProof="0"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noProof="0" dirty="0"/>
              <a:t>ADD A FOOTER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C3056E-1632-4A65-A24F-3F10A1450A6E}" type="slidenum">
              <a:rPr lang="en-US" noProof="0" smtClean="0"/>
              <a:pPr/>
              <a:t>‹#›</a:t>
            </a:fld>
            <a:endParaRPr lang="en-US" noProof="0" dirty="0"/>
          </a:p>
        </p:txBody>
      </p:sp>
    </p:spTree>
    <p:extLst>
      <p:ext uri="{BB962C8B-B14F-4D97-AF65-F5344CB8AC3E}">
        <p14:creationId xmlns:p14="http://schemas.microsoft.com/office/powerpoint/2010/main" val="249244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bwMode="white">
          <a:xfrm>
            <a:off x="445982"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CF0AE2A5-5D3B-4ECC-9A5D-868F6C887DEE}" type="datetime8">
              <a:rPr lang="en-US" noProof="0" smtClean="0"/>
              <a:t>1/7/2021 10:16 AM</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p:txBody>
          <a:bodyPr/>
          <a:lstStyle/>
          <a:p>
            <a:fld id="{C5C3056E-1632-4A65-A24F-3F10A1450A6E}" type="slidenum">
              <a:rPr lang="en-US" noProof="0" smtClean="0"/>
              <a:t>‹#›</a:t>
            </a:fld>
            <a:endParaRPr lang="en-US" noProof="0" dirty="0"/>
          </a:p>
        </p:txBody>
      </p:sp>
    </p:spTree>
    <p:extLst>
      <p:ext uri="{BB962C8B-B14F-4D97-AF65-F5344CB8AC3E}">
        <p14:creationId xmlns:p14="http://schemas.microsoft.com/office/powerpoint/2010/main" val="423696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p:nvSpPr>
          <p:cNvPr id="11" name="Rectangle 10"/>
          <p:cNvSpPr>
            <a:spLocks noChangeAspect="1"/>
          </p:cNvSpPr>
          <p:nvPr/>
        </p:nvSpPr>
        <p:spPr bwMode="white">
          <a:xfrm>
            <a:off x="445982"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a:t>Click to edit Master title style</a:t>
            </a:r>
          </a:p>
        </p:txBody>
      </p:sp>
      <p:sp>
        <p:nvSpPr>
          <p:cNvPr id="3" name="Text Placeholder 2"/>
          <p:cNvSpPr>
            <a:spLocks noGrp="1"/>
          </p:cNvSpPr>
          <p:nvPr>
            <p:ph type="body" idx="1"/>
          </p:nvPr>
        </p:nvSpPr>
        <p:spPr>
          <a:xfrm>
            <a:off x="677396" y="2023139"/>
            <a:ext cx="3198328" cy="536005"/>
          </a:xfrm>
        </p:spPr>
        <p:txBody>
          <a:bodyPr anchor="ctr" anchorCtr="0">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581194" y="2714624"/>
            <a:ext cx="3378403" cy="3194051"/>
          </a:xfrm>
        </p:spPr>
        <p:txBody>
          <a:bodyPr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lvl1pPr>
              <a:defRPr>
                <a:solidFill>
                  <a:srgbClr val="903163"/>
                </a:solidFill>
              </a:defRPr>
            </a:lvl1pPr>
          </a:lstStyle>
          <a:p>
            <a:fld id="{4551DAFA-20BD-4111-8F90-24432E23573D}" type="datetime8">
              <a:rPr lang="en-US" noProof="0" smtClean="0"/>
              <a:pPr/>
              <a:t>1/7/2021 10:16 AM</a:t>
            </a:fld>
            <a:endParaRPr lang="en-US" noProof="0" dirty="0"/>
          </a:p>
        </p:txBody>
      </p:sp>
      <p:sp>
        <p:nvSpPr>
          <p:cNvPr id="8" name="Footer Placeholder 7"/>
          <p:cNvSpPr>
            <a:spLocks noGrp="1"/>
          </p:cNvSpPr>
          <p:nvPr>
            <p:ph type="ftr" sz="quarter" idx="11"/>
          </p:nvPr>
        </p:nvSpPr>
        <p:spPr>
          <a:xfrm>
            <a:off x="581192" y="5951811"/>
            <a:ext cx="6917210" cy="365125"/>
          </a:xfrm>
        </p:spPr>
        <p:txBody>
          <a:bodyPr/>
          <a:lstStyle>
            <a:lvl1pPr>
              <a:defRPr>
                <a:solidFill>
                  <a:srgbClr val="903163"/>
                </a:solidFill>
              </a:defRPr>
            </a:lvl1pPr>
          </a:lstStyle>
          <a:p>
            <a:r>
              <a:rPr lang="en-US" noProof="0" dirty="0"/>
              <a:t>ADD A FOOTER</a:t>
            </a:r>
          </a:p>
        </p:txBody>
      </p:sp>
      <p:sp>
        <p:nvSpPr>
          <p:cNvPr id="23" name="Content Placeholder 3">
            <a:extLst>
              <a:ext uri="{FF2B5EF4-FFF2-40B4-BE49-F238E27FC236}">
                <a16:creationId xmlns:a16="http://schemas.microsoft.com/office/drawing/2014/main" id="{6D289ABA-BA71-41AF-AA30-58CB8F426F6C}"/>
              </a:ext>
            </a:extLst>
          </p:cNvPr>
          <p:cNvSpPr>
            <a:spLocks noGrp="1"/>
          </p:cNvSpPr>
          <p:nvPr>
            <p:ph sz="half" idx="15"/>
          </p:nvPr>
        </p:nvSpPr>
        <p:spPr>
          <a:xfrm>
            <a:off x="8145430" y="2714624"/>
            <a:ext cx="3378403" cy="3194051"/>
          </a:xfrm>
        </p:spPr>
        <p:txBody>
          <a:bodyPr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Slide Number Placeholder 8"/>
          <p:cNvSpPr>
            <a:spLocks noGrp="1"/>
          </p:cNvSpPr>
          <p:nvPr>
            <p:ph type="sldNum" sz="quarter" idx="12"/>
          </p:nvPr>
        </p:nvSpPr>
        <p:spPr/>
        <p:txBody>
          <a:bodyPr/>
          <a:lstStyle>
            <a:lvl1pPr>
              <a:defRPr>
                <a:solidFill>
                  <a:srgbClr val="903163"/>
                </a:solidFill>
              </a:defRPr>
            </a:lvl1pPr>
          </a:lstStyle>
          <a:p>
            <a:fld id="{C5C3056E-1632-4A65-A24F-3F10A1450A6E}" type="slidenum">
              <a:rPr lang="en-US" noProof="0" smtClean="0"/>
              <a:pPr/>
              <a:t>‹#›</a:t>
            </a:fld>
            <a:endParaRPr lang="en-US" noProof="0" dirty="0"/>
          </a:p>
        </p:txBody>
      </p:sp>
      <p:sp>
        <p:nvSpPr>
          <p:cNvPr id="22" name="Content Placeholder 3">
            <a:extLst>
              <a:ext uri="{FF2B5EF4-FFF2-40B4-BE49-F238E27FC236}">
                <a16:creationId xmlns:a16="http://schemas.microsoft.com/office/drawing/2014/main" id="{C06DFC81-3912-4844-B25C-E1D7CBCD80A0}"/>
              </a:ext>
            </a:extLst>
          </p:cNvPr>
          <p:cNvSpPr>
            <a:spLocks noGrp="1"/>
          </p:cNvSpPr>
          <p:nvPr>
            <p:ph sz="half" idx="14"/>
          </p:nvPr>
        </p:nvSpPr>
        <p:spPr>
          <a:xfrm>
            <a:off x="4400414" y="2714624"/>
            <a:ext cx="3378403" cy="3194051"/>
          </a:xfrm>
        </p:spPr>
        <p:txBody>
          <a:bodyPr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Text Placeholder 2">
            <a:extLst>
              <a:ext uri="{FF2B5EF4-FFF2-40B4-BE49-F238E27FC236}">
                <a16:creationId xmlns:a16="http://schemas.microsoft.com/office/drawing/2014/main" id="{11556C46-FD2A-4916-B30C-DB066CAEA471}"/>
              </a:ext>
            </a:extLst>
          </p:cNvPr>
          <p:cNvSpPr>
            <a:spLocks noGrp="1"/>
          </p:cNvSpPr>
          <p:nvPr>
            <p:ph type="body" idx="16"/>
          </p:nvPr>
        </p:nvSpPr>
        <p:spPr>
          <a:xfrm>
            <a:off x="8241852" y="2023139"/>
            <a:ext cx="3198328" cy="536005"/>
          </a:xfrm>
        </p:spPr>
        <p:txBody>
          <a:bodyPr anchor="ctr" anchorCtr="0">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9" name="Straight Connector 18">
            <a:extLst>
              <a:ext uri="{FF2B5EF4-FFF2-40B4-BE49-F238E27FC236}">
                <a16:creationId xmlns:a16="http://schemas.microsoft.com/office/drawing/2014/main" id="{E2328988-0888-4C1A-8F73-17D455B6F882}"/>
              </a:ext>
              <a:ext uri="{C183D7F6-B498-43B3-948B-1728B52AA6E4}">
                <adec:decorative xmlns:adec="http://schemas.microsoft.com/office/drawing/2017/decorative" val="1"/>
              </a:ext>
            </a:extLst>
          </p:cNvPr>
          <p:cNvCxnSpPr>
            <a:cxnSpLocks/>
          </p:cNvCxnSpPr>
          <p:nvPr userDrawn="1"/>
        </p:nvCxnSpPr>
        <p:spPr>
          <a:xfrm>
            <a:off x="4180115" y="2714625"/>
            <a:ext cx="0" cy="3194051"/>
          </a:xfrm>
          <a:prstGeom prst="line">
            <a:avLst/>
          </a:prstGeom>
          <a:ln>
            <a:solidFill>
              <a:schemeClr val="accent1"/>
            </a:solidFill>
          </a:ln>
        </p:spPr>
        <p:style>
          <a:lnRef idx="2">
            <a:schemeClr val="accent4"/>
          </a:lnRef>
          <a:fillRef idx="0">
            <a:schemeClr val="accent4"/>
          </a:fillRef>
          <a:effectRef idx="1">
            <a:schemeClr val="accent4"/>
          </a:effectRef>
          <a:fontRef idx="minor">
            <a:schemeClr val="tx1"/>
          </a:fontRef>
        </p:style>
      </p:cxnSp>
      <p:cxnSp>
        <p:nvCxnSpPr>
          <p:cNvPr id="20" name="Straight Connector 19">
            <a:extLst>
              <a:ext uri="{FF2B5EF4-FFF2-40B4-BE49-F238E27FC236}">
                <a16:creationId xmlns:a16="http://schemas.microsoft.com/office/drawing/2014/main" id="{D81892BA-72AB-4029-BF58-4D6F90C43628}"/>
              </a:ext>
              <a:ext uri="{C183D7F6-B498-43B3-948B-1728B52AA6E4}">
                <adec:decorative xmlns:adec="http://schemas.microsoft.com/office/drawing/2017/decorative" val="1"/>
              </a:ext>
            </a:extLst>
          </p:cNvPr>
          <p:cNvCxnSpPr>
            <a:cxnSpLocks/>
          </p:cNvCxnSpPr>
          <p:nvPr userDrawn="1"/>
        </p:nvCxnSpPr>
        <p:spPr>
          <a:xfrm>
            <a:off x="7962123" y="2714625"/>
            <a:ext cx="0" cy="3194051"/>
          </a:xfrm>
          <a:prstGeom prst="line">
            <a:avLst/>
          </a:prstGeom>
          <a:ln>
            <a:solidFill>
              <a:schemeClr val="accent1"/>
            </a:solidFill>
          </a:ln>
        </p:spPr>
        <p:style>
          <a:lnRef idx="2">
            <a:schemeClr val="accent4"/>
          </a:lnRef>
          <a:fillRef idx="0">
            <a:schemeClr val="accent4"/>
          </a:fillRef>
          <a:effectRef idx="1">
            <a:schemeClr val="accent4"/>
          </a:effectRef>
          <a:fontRef idx="minor">
            <a:schemeClr val="tx1"/>
          </a:fontRef>
        </p:style>
      </p:cxnSp>
      <p:sp>
        <p:nvSpPr>
          <p:cNvPr id="21" name="Text Placeholder 2">
            <a:extLst>
              <a:ext uri="{FF2B5EF4-FFF2-40B4-BE49-F238E27FC236}">
                <a16:creationId xmlns:a16="http://schemas.microsoft.com/office/drawing/2014/main" id="{8E232301-6803-418F-8637-ABBAC64416DA}"/>
              </a:ext>
            </a:extLst>
          </p:cNvPr>
          <p:cNvSpPr>
            <a:spLocks noGrp="1"/>
          </p:cNvSpPr>
          <p:nvPr>
            <p:ph type="body" idx="13"/>
          </p:nvPr>
        </p:nvSpPr>
        <p:spPr>
          <a:xfrm>
            <a:off x="4496836" y="2023139"/>
            <a:ext cx="3198328" cy="536005"/>
          </a:xfrm>
        </p:spPr>
        <p:txBody>
          <a:bodyPr anchor="ctr" anchorCtr="0">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71190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bwMode="white">
          <a:xfrm>
            <a:off x="445982"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a:t>Click to edit Master title style</a:t>
            </a:r>
          </a:p>
        </p:txBody>
      </p:sp>
      <p:sp>
        <p:nvSpPr>
          <p:cNvPr id="3" name="Text Placeholder 2"/>
          <p:cNvSpPr>
            <a:spLocks noGrp="1"/>
          </p:cNvSpPr>
          <p:nvPr>
            <p:ph type="body" idx="1"/>
          </p:nvPr>
        </p:nvSpPr>
        <p:spPr>
          <a:xfrm>
            <a:off x="581193" y="2250892"/>
            <a:ext cx="5393102" cy="536005"/>
          </a:xfrm>
        </p:spPr>
        <p:txBody>
          <a:bodyPr anchor="b">
            <a:noAutofit/>
          </a:bodyPr>
          <a:lstStyle>
            <a:lvl1pPr marL="0" indent="0">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217707" y="2250892"/>
            <a:ext cx="5393102" cy="553373"/>
          </a:xfrm>
        </p:spPr>
        <p:txBody>
          <a:bodyPr anchor="b">
            <a:noAutofit/>
          </a:bodyPr>
          <a:lstStyle>
            <a:lvl1pPr marL="0" indent="0">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lvl1pPr>
              <a:defRPr>
                <a:solidFill>
                  <a:srgbClr val="903163"/>
                </a:solidFill>
              </a:defRPr>
            </a:lvl1pPr>
          </a:lstStyle>
          <a:p>
            <a:fld id="{4551DAFA-20BD-4111-8F90-24432E23573D}" type="datetime8">
              <a:rPr lang="en-US" noProof="0" smtClean="0"/>
              <a:pPr/>
              <a:t>1/7/2021 10:16 AM</a:t>
            </a:fld>
            <a:endParaRPr lang="en-US" noProof="0" dirty="0"/>
          </a:p>
        </p:txBody>
      </p:sp>
      <p:sp>
        <p:nvSpPr>
          <p:cNvPr id="8" name="Footer Placeholder 7"/>
          <p:cNvSpPr>
            <a:spLocks noGrp="1"/>
          </p:cNvSpPr>
          <p:nvPr>
            <p:ph type="ftr" sz="quarter" idx="11"/>
          </p:nvPr>
        </p:nvSpPr>
        <p:spPr/>
        <p:txBody>
          <a:bodyPr/>
          <a:lstStyle>
            <a:lvl1pPr>
              <a:defRPr>
                <a:solidFill>
                  <a:srgbClr val="903163"/>
                </a:solidFill>
              </a:defRPr>
            </a:lvl1pPr>
          </a:lstStyle>
          <a:p>
            <a:r>
              <a:rPr lang="en-US" noProof="0" dirty="0"/>
              <a:t>ADD A FOOTER</a:t>
            </a:r>
          </a:p>
        </p:txBody>
      </p:sp>
      <p:sp>
        <p:nvSpPr>
          <p:cNvPr id="9" name="Slide Number Placeholder 8"/>
          <p:cNvSpPr>
            <a:spLocks noGrp="1"/>
          </p:cNvSpPr>
          <p:nvPr>
            <p:ph type="sldNum" sz="quarter" idx="12"/>
          </p:nvPr>
        </p:nvSpPr>
        <p:spPr/>
        <p:txBody>
          <a:bodyPr/>
          <a:lstStyle>
            <a:lvl1pPr>
              <a:defRPr>
                <a:solidFill>
                  <a:srgbClr val="903163"/>
                </a:solidFill>
              </a:defRPr>
            </a:lvl1pPr>
          </a:lstStyle>
          <a:p>
            <a:fld id="{C5C3056E-1632-4A65-A24F-3F10A1450A6E}" type="slidenum">
              <a:rPr lang="en-US" noProof="0" smtClean="0"/>
              <a:pPr/>
              <a:t>‹#›</a:t>
            </a:fld>
            <a:endParaRPr lang="en-US" noProof="0" dirty="0"/>
          </a:p>
        </p:txBody>
      </p:sp>
    </p:spTree>
    <p:extLst>
      <p:ext uri="{BB962C8B-B14F-4D97-AF65-F5344CB8AC3E}">
        <p14:creationId xmlns:p14="http://schemas.microsoft.com/office/powerpoint/2010/main" val="2416690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p:cNvSpPr>
            <a:spLocks noChangeAspect="1"/>
          </p:cNvSpPr>
          <p:nvPr/>
        </p:nvSpPr>
        <p:spPr bwMode="white">
          <a:xfrm>
            <a:off x="440683"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Date Placeholder 2"/>
          <p:cNvSpPr>
            <a:spLocks noGrp="1"/>
          </p:cNvSpPr>
          <p:nvPr>
            <p:ph type="dt" sz="half" idx="10"/>
          </p:nvPr>
        </p:nvSpPr>
        <p:spPr/>
        <p:txBody>
          <a:bodyPr/>
          <a:lstStyle/>
          <a:p>
            <a:fld id="{357A1812-3FD3-44A5-B738-8F3425664C1B}" type="datetime8">
              <a:rPr lang="en-US" noProof="0" smtClean="0"/>
              <a:t>1/7/2021 10:16 AM</a:t>
            </a:fld>
            <a:endParaRPr lang="en-US" noProof="0" dirty="0"/>
          </a:p>
        </p:txBody>
      </p:sp>
      <p:sp>
        <p:nvSpPr>
          <p:cNvPr id="4" name="Footer Placeholder 3"/>
          <p:cNvSpPr>
            <a:spLocks noGrp="1"/>
          </p:cNvSpPr>
          <p:nvPr>
            <p:ph type="ftr" sz="quarter" idx="11"/>
          </p:nvPr>
        </p:nvSpPr>
        <p:spPr/>
        <p:txBody>
          <a:bodyPr/>
          <a:lstStyle/>
          <a:p>
            <a:r>
              <a:rPr lang="en-US" noProof="0" dirty="0"/>
              <a:t>ADD A FOOTER</a:t>
            </a:r>
          </a:p>
        </p:txBody>
      </p:sp>
      <p:sp>
        <p:nvSpPr>
          <p:cNvPr id="5" name="Slide Number Placeholder 4"/>
          <p:cNvSpPr>
            <a:spLocks noGrp="1"/>
          </p:cNvSpPr>
          <p:nvPr>
            <p:ph type="sldNum" sz="quarter" idx="12"/>
          </p:nvPr>
        </p:nvSpPr>
        <p:spPr/>
        <p:txBody>
          <a:bodyPr/>
          <a:lstStyle/>
          <a:p>
            <a:fld id="{C5C3056E-1632-4A65-A24F-3F10A1450A6E}" type="slidenum">
              <a:rPr lang="en-US" noProof="0" smtClean="0"/>
              <a:t>‹#›</a:t>
            </a:fld>
            <a:endParaRPr lang="en-US" noProof="0" dirty="0"/>
          </a:p>
        </p:txBody>
      </p:sp>
      <p:sp>
        <p:nvSpPr>
          <p:cNvPr id="9" name="Title 1">
            <a:extLst>
              <a:ext uri="{FF2B5EF4-FFF2-40B4-BE49-F238E27FC236}">
                <a16:creationId xmlns:a16="http://schemas.microsoft.com/office/drawing/2014/main" id="{5CEC16FA-81A4-6F41-9FCE-6262A4533E5C}"/>
              </a:ext>
            </a:extLst>
          </p:cNvPr>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a:t>Click to edit Master title style</a:t>
            </a:r>
          </a:p>
        </p:txBody>
      </p:sp>
    </p:spTree>
    <p:extLst>
      <p:ext uri="{BB962C8B-B14F-4D97-AF65-F5344CB8AC3E}">
        <p14:creationId xmlns:p14="http://schemas.microsoft.com/office/powerpoint/2010/main" val="1545445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903163"/>
                </a:solidFill>
              </a:defRPr>
            </a:lvl1pPr>
          </a:lstStyle>
          <a:p>
            <a:fld id="{E2E361C1-C0E3-47DF-8509-372F2F8B74E4}" type="datetime8">
              <a:rPr lang="en-US" noProof="0" smtClean="0"/>
              <a:pPr/>
              <a:t>1/7/2021 10:16 AM</a:t>
            </a:fld>
            <a:endParaRPr lang="en-US" noProof="0" dirty="0"/>
          </a:p>
        </p:txBody>
      </p:sp>
      <p:sp>
        <p:nvSpPr>
          <p:cNvPr id="3" name="Footer Placeholder 2"/>
          <p:cNvSpPr>
            <a:spLocks noGrp="1"/>
          </p:cNvSpPr>
          <p:nvPr>
            <p:ph type="ftr" sz="quarter" idx="11"/>
          </p:nvPr>
        </p:nvSpPr>
        <p:spPr/>
        <p:txBody>
          <a:bodyPr/>
          <a:lstStyle>
            <a:lvl1pPr>
              <a:defRPr>
                <a:solidFill>
                  <a:srgbClr val="903163"/>
                </a:solidFill>
              </a:defRPr>
            </a:lvl1pPr>
          </a:lstStyle>
          <a:p>
            <a:r>
              <a:rPr lang="en-US" noProof="0" dirty="0"/>
              <a:t>ADD A FOOTER</a:t>
            </a:r>
          </a:p>
        </p:txBody>
      </p:sp>
      <p:sp>
        <p:nvSpPr>
          <p:cNvPr id="4" name="Slide Number Placeholder 3"/>
          <p:cNvSpPr>
            <a:spLocks noGrp="1"/>
          </p:cNvSpPr>
          <p:nvPr>
            <p:ph type="sldNum" sz="quarter" idx="12"/>
          </p:nvPr>
        </p:nvSpPr>
        <p:spPr/>
        <p:txBody>
          <a:bodyPr/>
          <a:lstStyle>
            <a:lvl1pPr>
              <a:defRPr>
                <a:solidFill>
                  <a:srgbClr val="903163"/>
                </a:solidFill>
              </a:defRPr>
            </a:lvl1pPr>
          </a:lstStyle>
          <a:p>
            <a:fld id="{C5C3056E-1632-4A65-A24F-3F10A1450A6E}" type="slidenum">
              <a:rPr lang="en-US" noProof="0" smtClean="0"/>
              <a:pPr/>
              <a:t>‹#›</a:t>
            </a:fld>
            <a:endParaRPr lang="en-US" noProof="0" dirty="0"/>
          </a:p>
        </p:txBody>
      </p:sp>
      <p:sp>
        <p:nvSpPr>
          <p:cNvPr id="5" name="Title 4">
            <a:extLst>
              <a:ext uri="{FF2B5EF4-FFF2-40B4-BE49-F238E27FC236}">
                <a16:creationId xmlns:a16="http://schemas.microsoft.com/office/drawing/2014/main" id="{DFBB0525-CFF9-4A39-B5EA-579253994F60}"/>
              </a:ext>
            </a:extLst>
          </p:cNvPr>
          <p:cNvSpPr>
            <a:spLocks noGrp="1"/>
          </p:cNvSpPr>
          <p:nvPr>
            <p:ph type="title"/>
          </p:nvPr>
        </p:nvSpPr>
        <p:spPr/>
        <p:txBody>
          <a:bodyPr/>
          <a:lstStyle>
            <a:lvl1pPr>
              <a:defRPr>
                <a:solidFill>
                  <a:schemeClr val="tx1"/>
                </a:solidFill>
              </a:defRPr>
            </a:lvl1pPr>
          </a:lstStyle>
          <a:p>
            <a:r>
              <a:rPr lang="en-US" noProof="0"/>
              <a:t>Click to edit Master title style</a:t>
            </a:r>
          </a:p>
        </p:txBody>
      </p:sp>
    </p:spTree>
    <p:extLst>
      <p:ext uri="{BB962C8B-B14F-4D97-AF65-F5344CB8AC3E}">
        <p14:creationId xmlns:p14="http://schemas.microsoft.com/office/powerpoint/2010/main" val="785869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gradFill flip="none" rotWithShape="1">
          <a:gsLst>
            <a:gs pos="0">
              <a:schemeClr val="bg1">
                <a:tint val="90000"/>
                <a:lumMod val="110000"/>
              </a:schemeClr>
            </a:gs>
            <a:gs pos="100000">
              <a:schemeClr val="accent4">
                <a:lumMod val="60000"/>
                <a:lumOff val="40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noProof="0"/>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t" anchorCtr="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1E4BA81B-A36E-46D5-918F-749D311F4B4A}" type="datetime8">
              <a:rPr lang="en-US" noProof="0" smtClean="0"/>
              <a:t>1/7/2021 10:16 AM</a:t>
            </a:fld>
            <a:endParaRPr lang="en-US" noProof="0"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noProof="0" dirty="0"/>
              <a:t>ADD A FOOTER</a:t>
            </a: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C5C3056E-1632-4A65-A24F-3F10A1450A6E}" type="slidenum">
              <a:rPr lang="en-US" noProof="0" smtClean="0"/>
              <a:t>‹#›</a:t>
            </a:fld>
            <a:endParaRPr lang="en-US" noProof="0"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70731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73" r:id="rId7"/>
    <p:sldLayoutId id="2147483666" r:id="rId8"/>
    <p:sldLayoutId id="2147483667" r:id="rId9"/>
    <p:sldLayoutId id="2147483668" r:id="rId10"/>
    <p:sldLayoutId id="2147483669"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jpeg"/><Relationship Id="rId11"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a:extLst>
              <a:ext uri="{FF2B5EF4-FFF2-40B4-BE49-F238E27FC236}">
                <a16:creationId xmlns:a16="http://schemas.microsoft.com/office/drawing/2014/main" id="{1CF94250-8D97-401F-A36C-5B5DB39DDD59}"/>
              </a:ext>
            </a:extLst>
          </p:cNvPr>
          <p:cNvSpPr>
            <a:spLocks noGrp="1"/>
          </p:cNvSpPr>
          <p:nvPr>
            <p:ph type="ctrTitle"/>
          </p:nvPr>
        </p:nvSpPr>
        <p:spPr/>
        <p:txBody>
          <a:bodyPr>
            <a:normAutofit fontScale="90000"/>
          </a:bodyPr>
          <a:lstStyle/>
          <a:p>
            <a:r>
              <a:rPr lang="en-US" dirty="0"/>
              <a:t>GCSE History at </a:t>
            </a:r>
            <a:r>
              <a:rPr lang="en-US" dirty="0" err="1"/>
              <a:t>desborough</a:t>
            </a:r>
            <a:r>
              <a:rPr lang="en-US" dirty="0"/>
              <a:t> College </a:t>
            </a:r>
          </a:p>
        </p:txBody>
      </p:sp>
      <p:pic>
        <p:nvPicPr>
          <p:cNvPr id="5" name="Picture 4"/>
          <p:cNvPicPr>
            <a:picLocks noChangeAspect="1"/>
          </p:cNvPicPr>
          <p:nvPr/>
        </p:nvPicPr>
        <p:blipFill>
          <a:blip r:embed="rId4"/>
          <a:stretch>
            <a:fillRect/>
          </a:stretch>
        </p:blipFill>
        <p:spPr>
          <a:xfrm>
            <a:off x="4753992" y="3416072"/>
            <a:ext cx="2647950" cy="1724025"/>
          </a:xfrm>
          <a:prstGeom prst="rect">
            <a:avLst/>
          </a:prstGeom>
        </p:spPr>
      </p:pic>
      <p:pic>
        <p:nvPicPr>
          <p:cNvPr id="6" name="Picture 5"/>
          <p:cNvPicPr>
            <a:picLocks noChangeAspect="1"/>
          </p:cNvPicPr>
          <p:nvPr/>
        </p:nvPicPr>
        <p:blipFill>
          <a:blip r:embed="rId5"/>
          <a:stretch>
            <a:fillRect/>
          </a:stretch>
        </p:blipFill>
        <p:spPr>
          <a:xfrm>
            <a:off x="741181" y="4895306"/>
            <a:ext cx="1095375" cy="1143000"/>
          </a:xfrm>
          <a:prstGeom prst="rect">
            <a:avLst/>
          </a:prstGeom>
        </p:spPr>
      </p:pic>
      <p:pic>
        <p:nvPicPr>
          <p:cNvPr id="7" name="Picture 6"/>
          <p:cNvPicPr>
            <a:picLocks noChangeAspect="1"/>
          </p:cNvPicPr>
          <p:nvPr/>
        </p:nvPicPr>
        <p:blipFill>
          <a:blip r:embed="rId5"/>
          <a:stretch>
            <a:fillRect/>
          </a:stretch>
        </p:blipFill>
        <p:spPr>
          <a:xfrm>
            <a:off x="10409696" y="4895306"/>
            <a:ext cx="1095375" cy="1143000"/>
          </a:xfrm>
          <a:prstGeom prst="rect">
            <a:avLst/>
          </a:prstGeom>
        </p:spPr>
      </p:pic>
      <p:pic>
        <p:nvPicPr>
          <p:cNvPr id="4" name="Slide 1">
            <a:hlinkClick r:id="" action="ppaction://media"/>
            <a:extLst>
              <a:ext uri="{FF2B5EF4-FFF2-40B4-BE49-F238E27FC236}">
                <a16:creationId xmlns:a16="http://schemas.microsoft.com/office/drawing/2014/main" id="{953A903A-5681-4434-9CE7-AED2A9C5FD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92775" y="6289511"/>
            <a:ext cx="406400" cy="406400"/>
          </a:xfrm>
          <a:prstGeom prst="rect">
            <a:avLst/>
          </a:prstGeom>
        </p:spPr>
      </p:pic>
    </p:spTree>
    <p:extLst>
      <p:ext uri="{BB962C8B-B14F-4D97-AF65-F5344CB8AC3E}">
        <p14:creationId xmlns:p14="http://schemas.microsoft.com/office/powerpoint/2010/main" val="2394075835"/>
      </p:ext>
    </p:extLst>
  </p:cSld>
  <p:clrMapOvr>
    <a:masterClrMapping/>
  </p:clrMapOvr>
  <mc:AlternateContent xmlns:mc="http://schemas.openxmlformats.org/markup-compatibility/2006" xmlns:p14="http://schemas.microsoft.com/office/powerpoint/2010/main">
    <mc:Choice Requires="p14">
      <p:transition spd="slow" p14:dur="2000" advTm="12740"/>
    </mc:Choice>
    <mc:Fallback xmlns="">
      <p:transition spd="slow" advTm="127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FDF2D4E-9DA8-454C-BAF2-E6A53DCAEA7F}"/>
              </a:ext>
            </a:extLst>
          </p:cNvPr>
          <p:cNvSpPr>
            <a:spLocks noGrp="1" noChangeArrowheads="1"/>
          </p:cNvSpPr>
          <p:nvPr>
            <p:ph type="title"/>
          </p:nvPr>
        </p:nvSpPr>
        <p:spPr/>
        <p:txBody>
          <a:bodyPr/>
          <a:lstStyle/>
          <a:p>
            <a:pPr eaLnBrk="1" hangingPunct="1"/>
            <a:r>
              <a:rPr lang="en-GB" altLang="en-US" b="1" dirty="0"/>
              <a:t>Why TAKE History?</a:t>
            </a:r>
            <a:endParaRPr lang="en-US" altLang="en-US" b="1" dirty="0"/>
          </a:p>
        </p:txBody>
      </p:sp>
      <p:sp>
        <p:nvSpPr>
          <p:cNvPr id="19459" name="Rectangle 3">
            <a:extLst>
              <a:ext uri="{FF2B5EF4-FFF2-40B4-BE49-F238E27FC236}">
                <a16:creationId xmlns:a16="http://schemas.microsoft.com/office/drawing/2014/main" id="{CCC0D238-F6FC-4791-9EA8-6DD32D975498}"/>
              </a:ext>
            </a:extLst>
          </p:cNvPr>
          <p:cNvSpPr>
            <a:spLocks noGrp="1" noChangeArrowheads="1"/>
          </p:cNvSpPr>
          <p:nvPr>
            <p:ph type="body" idx="1"/>
          </p:nvPr>
        </p:nvSpPr>
        <p:spPr>
          <a:xfrm>
            <a:off x="431074" y="2076994"/>
            <a:ext cx="11325497" cy="4376194"/>
          </a:xfrm>
        </p:spPr>
        <p:txBody>
          <a:bodyPr>
            <a:normAutofit fontScale="92500" lnSpcReduction="20000"/>
          </a:bodyPr>
          <a:lstStyle/>
          <a:p>
            <a:pPr eaLnBrk="1" hangingPunct="1"/>
            <a:r>
              <a:rPr lang="en-GB" altLang="en-US" sz="2400" dirty="0"/>
              <a:t>It’s</a:t>
            </a:r>
            <a:r>
              <a:rPr lang="en-GB" altLang="en-US" sz="2800" dirty="0"/>
              <a:t> </a:t>
            </a:r>
            <a:r>
              <a:rPr lang="en-GB" altLang="en-US" sz="2800" b="1" dirty="0"/>
              <a:t>inspiring</a:t>
            </a:r>
            <a:r>
              <a:rPr lang="en-GB" altLang="en-US" sz="2800" dirty="0"/>
              <a:t> – </a:t>
            </a:r>
            <a:r>
              <a:rPr lang="en-GB" altLang="en-US" sz="2400" dirty="0"/>
              <a:t>providing you with a greater understanding of the world around you whilst helping you to </a:t>
            </a:r>
            <a:r>
              <a:rPr lang="en-US" altLang="en-US" sz="2400" dirty="0"/>
              <a:t>understand other cultures and to answer great historical questions including: “Why are other cultures different from ours?” or “Why are some cultures antagonistic, whereas others are not?” By studying the past, you will learn about what makes people behave the way they do.</a:t>
            </a:r>
            <a:endParaRPr lang="en-GB" altLang="en-US" sz="2400" dirty="0"/>
          </a:p>
          <a:p>
            <a:r>
              <a:rPr lang="en-GB" altLang="en-US" sz="2400" dirty="0"/>
              <a:t>It’s </a:t>
            </a:r>
            <a:r>
              <a:rPr lang="en-GB" altLang="en-US" sz="2800" b="1" dirty="0"/>
              <a:t>useful</a:t>
            </a:r>
            <a:r>
              <a:rPr lang="en-GB" altLang="en-US" sz="2400" dirty="0"/>
              <a:t> – </a:t>
            </a:r>
            <a:r>
              <a:rPr lang="en-US" altLang="en-US" sz="2400" dirty="0"/>
              <a:t>Increasing your understanding of diverse societies and their heritage: as a student of history, you will look into how nations were formed by an understanding of a shared past and a common identity. In addition, it enables societies to make progress by learning from the past. </a:t>
            </a:r>
            <a:endParaRPr lang="en-GB" altLang="en-US" sz="2400" dirty="0"/>
          </a:p>
          <a:p>
            <a:r>
              <a:rPr lang="en-GB" altLang="en-US" sz="2400" dirty="0"/>
              <a:t>It gives you</a:t>
            </a:r>
            <a:r>
              <a:rPr lang="en-GB" altLang="en-US" sz="2800" dirty="0"/>
              <a:t> </a:t>
            </a:r>
            <a:r>
              <a:rPr lang="en-GB" altLang="en-US" sz="2800" b="1" dirty="0"/>
              <a:t>transferable</a:t>
            </a:r>
            <a:r>
              <a:rPr lang="en-GB" altLang="en-US" sz="2800" dirty="0"/>
              <a:t> </a:t>
            </a:r>
            <a:r>
              <a:rPr lang="en-GB" altLang="en-US" sz="2800" b="1" dirty="0"/>
              <a:t>skills</a:t>
            </a:r>
            <a:r>
              <a:rPr lang="en-GB" altLang="en-US" sz="2400" dirty="0"/>
              <a:t> – </a:t>
            </a:r>
            <a:r>
              <a:rPr lang="en-US" altLang="en-US" sz="2400" dirty="0"/>
              <a:t>the world is constantly changing and history provides you with the skills that will help you </a:t>
            </a:r>
            <a:r>
              <a:rPr lang="en-GB" altLang="en-US" sz="2400" dirty="0"/>
              <a:t>understand and analyse data and information as well as delivering solutions that will aid you in conquering everyday problems. It is also a multidisciplinary subject that bridges the gap between other subjects including economics, business, psychology and the sciences. </a:t>
            </a:r>
          </a:p>
        </p:txBody>
      </p:sp>
      <p:pic>
        <p:nvPicPr>
          <p:cNvPr id="3" name="Slide 2">
            <a:hlinkClick r:id="" action="ppaction://media"/>
            <a:extLst>
              <a:ext uri="{FF2B5EF4-FFF2-40B4-BE49-F238E27FC236}">
                <a16:creationId xmlns:a16="http://schemas.microsoft.com/office/drawing/2014/main" id="{952B94B5-95E6-4485-A73D-77FB75B9A3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0171" y="6249988"/>
            <a:ext cx="406400" cy="406400"/>
          </a:xfrm>
          <a:prstGeom prst="rect">
            <a:avLst/>
          </a:prstGeom>
        </p:spPr>
      </p:pic>
    </p:spTree>
    <p:extLst>
      <p:ext uri="{BB962C8B-B14F-4D97-AF65-F5344CB8AC3E}">
        <p14:creationId xmlns:p14="http://schemas.microsoft.com/office/powerpoint/2010/main" val="100996063"/>
      </p:ext>
    </p:extLst>
  </p:cSld>
  <p:clrMapOvr>
    <a:masterClrMapping/>
  </p:clrMapOvr>
  <mc:AlternateContent xmlns:mc="http://schemas.openxmlformats.org/markup-compatibility/2006" xmlns:p14="http://schemas.microsoft.com/office/powerpoint/2010/main">
    <mc:Choice Requires="p14">
      <p:transition spd="slow" p14:dur="2000" advTm="60282"/>
    </mc:Choice>
    <mc:Fallback xmlns="">
      <p:transition spd="slow" advTm="602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92F296B-C9CF-4B00-ACA1-8E2C66CDC7AF}"/>
              </a:ext>
            </a:extLst>
          </p:cNvPr>
          <p:cNvSpPr>
            <a:spLocks noGrp="1" noChangeArrowheads="1"/>
          </p:cNvSpPr>
          <p:nvPr>
            <p:ph type="title"/>
          </p:nvPr>
        </p:nvSpPr>
        <p:spPr/>
        <p:txBody>
          <a:bodyPr/>
          <a:lstStyle/>
          <a:p>
            <a:pPr eaLnBrk="1" hangingPunct="1"/>
            <a:r>
              <a:rPr lang="en-GB" altLang="en-US" b="1" dirty="0"/>
              <a:t>What will we teach? </a:t>
            </a:r>
            <a:endParaRPr lang="en-US" altLang="en-US" b="1" dirty="0"/>
          </a:p>
        </p:txBody>
      </p:sp>
      <p:pic>
        <p:nvPicPr>
          <p:cNvPr id="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048" y="3751908"/>
            <a:ext cx="5076056" cy="3106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5104" y="1746861"/>
            <a:ext cx="3170950" cy="242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7366" y="1689119"/>
            <a:ext cx="4627738" cy="2654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61AFF8B8-D8AF-4A7A-B0CF-A9A69FEB4850}"/>
              </a:ext>
            </a:extLst>
          </p:cNvPr>
          <p:cNvSpPr/>
          <p:nvPr/>
        </p:nvSpPr>
        <p:spPr>
          <a:xfrm>
            <a:off x="1941922" y="3874415"/>
            <a:ext cx="2130457" cy="357749"/>
          </a:xfrm>
          <a:prstGeom prst="rect">
            <a:avLst/>
          </a:prstGeom>
          <a:solidFill>
            <a:schemeClr val="bg1">
              <a:lumMod val="9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Elizabethan England </a:t>
            </a:r>
            <a:endParaRPr lang="en-GB" sz="1600" dirty="0"/>
          </a:p>
        </p:txBody>
      </p:sp>
      <p:pic>
        <p:nvPicPr>
          <p:cNvPr id="1028" name="Picture 4" descr="Who Was Martha Tabram? Jack The Ripper May Have Killed His First Victim 131  Years Ago">
            <a:extLst>
              <a:ext uri="{FF2B5EF4-FFF2-40B4-BE49-F238E27FC236}">
                <a16:creationId xmlns:a16="http://schemas.microsoft.com/office/drawing/2014/main" id="{6573D310-A2DD-47A3-A973-D1C97C2CDB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5104" y="3950566"/>
            <a:ext cx="2925316" cy="29253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2074D62-62C5-4725-B533-AE26D077094B}"/>
              </a:ext>
            </a:extLst>
          </p:cNvPr>
          <p:cNvSpPr/>
          <p:nvPr/>
        </p:nvSpPr>
        <p:spPr>
          <a:xfrm>
            <a:off x="1519805" y="6392666"/>
            <a:ext cx="2505958" cy="347336"/>
          </a:xfrm>
          <a:prstGeom prst="rect">
            <a:avLst/>
          </a:prstGeom>
          <a:solidFill>
            <a:schemeClr val="bg1">
              <a:lumMod val="9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Weimar and Nazi Germany </a:t>
            </a:r>
            <a:endParaRPr lang="en-GB" sz="1600" dirty="0"/>
          </a:p>
        </p:txBody>
      </p:sp>
      <p:sp>
        <p:nvSpPr>
          <p:cNvPr id="11" name="Rectangle 10">
            <a:extLst>
              <a:ext uri="{FF2B5EF4-FFF2-40B4-BE49-F238E27FC236}">
                <a16:creationId xmlns:a16="http://schemas.microsoft.com/office/drawing/2014/main" id="{4E3DED74-3E4E-4C25-BD8C-1E035B272456}"/>
              </a:ext>
            </a:extLst>
          </p:cNvPr>
          <p:cNvSpPr/>
          <p:nvPr/>
        </p:nvSpPr>
        <p:spPr>
          <a:xfrm>
            <a:off x="6637504" y="4016402"/>
            <a:ext cx="2130457" cy="357749"/>
          </a:xfrm>
          <a:prstGeom prst="rect">
            <a:avLst/>
          </a:prstGeom>
          <a:solidFill>
            <a:schemeClr val="bg1">
              <a:lumMod val="9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Crime and Punishment </a:t>
            </a:r>
            <a:endParaRPr lang="en-GB" sz="1600" dirty="0"/>
          </a:p>
        </p:txBody>
      </p:sp>
      <p:pic>
        <p:nvPicPr>
          <p:cNvPr id="3" name="Slide 3">
            <a:hlinkClick r:id="" action="ppaction://media"/>
            <a:extLst>
              <a:ext uri="{FF2B5EF4-FFF2-40B4-BE49-F238E27FC236}">
                <a16:creationId xmlns:a16="http://schemas.microsoft.com/office/drawing/2014/main" id="{26478AAB-E5C1-4983-907E-70090A664FA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57960" y="6189466"/>
            <a:ext cx="406400" cy="406400"/>
          </a:xfrm>
          <a:prstGeom prst="rect">
            <a:avLst/>
          </a:prstGeom>
        </p:spPr>
      </p:pic>
    </p:spTree>
    <p:extLst>
      <p:ext uri="{BB962C8B-B14F-4D97-AF65-F5344CB8AC3E}">
        <p14:creationId xmlns:p14="http://schemas.microsoft.com/office/powerpoint/2010/main" val="1839261775"/>
      </p:ext>
    </p:extLst>
  </p:cSld>
  <p:clrMapOvr>
    <a:masterClrMapping/>
  </p:clrMapOvr>
  <mc:AlternateContent xmlns:mc="http://schemas.openxmlformats.org/markup-compatibility/2006" xmlns:p14="http://schemas.microsoft.com/office/powerpoint/2010/main">
    <mc:Choice Requires="p14">
      <p:transition spd="slow" p14:dur="2000" advTm="18403"/>
    </mc:Choice>
    <mc:Fallback xmlns="">
      <p:transition spd="slow" advTm="184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10">
            <a:extLst>
              <a:ext uri="{FF2B5EF4-FFF2-40B4-BE49-F238E27FC236}">
                <a16:creationId xmlns:a16="http://schemas.microsoft.com/office/drawing/2014/main" id="{C5B3C78C-C846-4ED2-A1F1-80BFBC5FDAD3}"/>
              </a:ext>
            </a:extLst>
          </p:cNvPr>
          <p:cNvSpPr txBox="1">
            <a:spLocks noChangeArrowheads="1"/>
          </p:cNvSpPr>
          <p:nvPr/>
        </p:nvSpPr>
        <p:spPr bwMode="auto">
          <a:xfrm>
            <a:off x="1655975" y="780216"/>
            <a:ext cx="88800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4800" b="1" cap="all" dirty="0">
                <a:solidFill>
                  <a:prstClr val="white"/>
                </a:solidFill>
                <a:latin typeface="Candara" panose="020E0502030303020204" pitchFamily="34" charset="0"/>
                <a:ea typeface="+mj-ea"/>
                <a:cs typeface="+mj-cs"/>
              </a:rPr>
              <a:t>WILL there be any trips?</a:t>
            </a:r>
            <a:endParaRPr lang="en-US" altLang="en-US" sz="6600" b="1" dirty="0">
              <a:solidFill>
                <a:schemeClr val="bg1"/>
              </a:solidFill>
              <a:latin typeface="Candara" panose="020E0502030303020204" pitchFamily="34" charset="0"/>
            </a:endParaRPr>
          </a:p>
        </p:txBody>
      </p:sp>
      <p:sp>
        <p:nvSpPr>
          <p:cNvPr id="5" name="TextBox 4"/>
          <p:cNvSpPr txBox="1"/>
          <p:nvPr/>
        </p:nvSpPr>
        <p:spPr>
          <a:xfrm>
            <a:off x="197963" y="5270634"/>
            <a:ext cx="6403944" cy="1323439"/>
          </a:xfrm>
          <a:prstGeom prst="rect">
            <a:avLst/>
          </a:prstGeom>
          <a:noFill/>
        </p:spPr>
        <p:txBody>
          <a:bodyPr wrap="square" rtlCol="0">
            <a:spAutoFit/>
          </a:bodyPr>
          <a:lstStyle/>
          <a:p>
            <a:r>
              <a:rPr lang="en-GB" sz="2000" b="1" dirty="0"/>
              <a:t>Belgium</a:t>
            </a:r>
            <a:r>
              <a:rPr lang="en-GB" sz="2000" dirty="0"/>
              <a:t> - </a:t>
            </a:r>
            <a:r>
              <a:rPr lang="en-US" sz="2000" dirty="0"/>
              <a:t>The </a:t>
            </a:r>
            <a:r>
              <a:rPr lang="en-US" sz="2000" dirty="0" err="1"/>
              <a:t>Menin</a:t>
            </a:r>
            <a:r>
              <a:rPr lang="en-US" sz="2000" dirty="0"/>
              <a:t> Gate Memorial to the Missing is a war memorial in Ypres, Belgium, dedicated to the British and Commonwealth soldiers who were killed in the Ypres Salient of World War I and whose graves are unknown. </a:t>
            </a:r>
            <a:endParaRPr lang="en-GB" sz="2000" dirty="0"/>
          </a:p>
        </p:txBody>
      </p:sp>
      <p:sp>
        <p:nvSpPr>
          <p:cNvPr id="8" name="TextBox 7"/>
          <p:cNvSpPr txBox="1"/>
          <p:nvPr/>
        </p:nvSpPr>
        <p:spPr>
          <a:xfrm>
            <a:off x="6746671" y="5120992"/>
            <a:ext cx="5247366" cy="1631216"/>
          </a:xfrm>
          <a:prstGeom prst="rect">
            <a:avLst/>
          </a:prstGeom>
          <a:noFill/>
        </p:spPr>
        <p:txBody>
          <a:bodyPr wrap="square" rtlCol="0">
            <a:spAutoFit/>
          </a:bodyPr>
          <a:lstStyle/>
          <a:p>
            <a:r>
              <a:rPr lang="en-GB" sz="2000" b="1" dirty="0"/>
              <a:t>Berlin</a:t>
            </a:r>
            <a:r>
              <a:rPr lang="en-GB" sz="2000" dirty="0"/>
              <a:t> – </a:t>
            </a:r>
            <a:r>
              <a:rPr lang="en-US" sz="2000" dirty="0"/>
              <a:t>The Berlin Wall was a guarded concrete barrier that physically and ideologically divided Berlin from 1961 to 1989. The Wall cut off West Berlin from surrounding East Germany, including East Berlin.</a:t>
            </a:r>
            <a:endParaRPr lang="en-GB" sz="2000" dirty="0"/>
          </a:p>
        </p:txBody>
      </p:sp>
      <p:pic>
        <p:nvPicPr>
          <p:cNvPr id="3" name="Picture 4" descr="Menenpoort ieper.jpg">
            <a:extLst>
              <a:ext uri="{FF2B5EF4-FFF2-40B4-BE49-F238E27FC236}">
                <a16:creationId xmlns:a16="http://schemas.microsoft.com/office/drawing/2014/main" id="{015864F2-9E89-40B1-A996-A3EA1FD13A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272" y="2105638"/>
            <a:ext cx="4520823" cy="30153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erlinermauer.jpg">
            <a:extLst>
              <a:ext uri="{FF2B5EF4-FFF2-40B4-BE49-F238E27FC236}">
                <a16:creationId xmlns:a16="http://schemas.microsoft.com/office/drawing/2014/main" id="{ABC60112-2DCE-4B79-B9E4-0A1415BBD9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0465" y="2105638"/>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DFC55DB3-7F0E-4616-B65F-FF27B34FFE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8627" y="6345808"/>
            <a:ext cx="406400" cy="406400"/>
          </a:xfrm>
          <a:prstGeom prst="rect">
            <a:avLst/>
          </a:prstGeom>
        </p:spPr>
      </p:pic>
    </p:spTree>
    <p:extLst>
      <p:ext uri="{BB962C8B-B14F-4D97-AF65-F5344CB8AC3E}">
        <p14:creationId xmlns:p14="http://schemas.microsoft.com/office/powerpoint/2010/main" val="398721903"/>
      </p:ext>
    </p:extLst>
  </p:cSld>
  <p:clrMapOvr>
    <a:masterClrMapping/>
  </p:clrMapOvr>
  <mc:AlternateContent xmlns:mc="http://schemas.openxmlformats.org/markup-compatibility/2006" xmlns:p14="http://schemas.microsoft.com/office/powerpoint/2010/main">
    <mc:Choice Requires="p14">
      <p:transition spd="slow" p14:dur="2000" advTm="35917"/>
    </mc:Choice>
    <mc:Fallback xmlns="">
      <p:transition spd="slow" advTm="359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89728C7-ABB7-46F8-B0A9-C071F9921953}"/>
              </a:ext>
            </a:extLst>
          </p:cNvPr>
          <p:cNvSpPr>
            <a:spLocks noGrp="1" noChangeArrowheads="1"/>
          </p:cNvSpPr>
          <p:nvPr>
            <p:ph type="title"/>
          </p:nvPr>
        </p:nvSpPr>
        <p:spPr/>
        <p:txBody>
          <a:bodyPr/>
          <a:lstStyle/>
          <a:p>
            <a:pPr eaLnBrk="1" hangingPunct="1"/>
            <a:r>
              <a:rPr lang="en-GB" altLang="en-US" sz="4800" b="1" dirty="0"/>
              <a:t>How is History Assessed?</a:t>
            </a:r>
            <a:endParaRPr lang="en-US" altLang="en-US" sz="4800" b="1" dirty="0"/>
          </a:p>
        </p:txBody>
      </p:sp>
      <p:sp>
        <p:nvSpPr>
          <p:cNvPr id="17411" name="Rectangle 3">
            <a:extLst>
              <a:ext uri="{FF2B5EF4-FFF2-40B4-BE49-F238E27FC236}">
                <a16:creationId xmlns:a16="http://schemas.microsoft.com/office/drawing/2014/main" id="{7F2F887F-1D8B-481A-BD45-62D3A0249EF3}"/>
              </a:ext>
            </a:extLst>
          </p:cNvPr>
          <p:cNvSpPr>
            <a:spLocks noGrp="1" noChangeArrowheads="1"/>
          </p:cNvSpPr>
          <p:nvPr>
            <p:ph type="body" idx="1"/>
          </p:nvPr>
        </p:nvSpPr>
        <p:spPr>
          <a:xfrm>
            <a:off x="338383" y="3484339"/>
            <a:ext cx="11515234" cy="2751361"/>
          </a:xfrm>
        </p:spPr>
        <p:txBody>
          <a:bodyPr>
            <a:normAutofit fontScale="85000" lnSpcReduction="20000"/>
          </a:bodyPr>
          <a:lstStyle/>
          <a:p>
            <a:pPr marL="609600" indent="-609600">
              <a:buNone/>
            </a:pPr>
            <a:r>
              <a:rPr lang="en-GB" altLang="en-US" sz="3200" dirty="0"/>
              <a:t>GCSE History is assessed in </a:t>
            </a:r>
            <a:r>
              <a:rPr lang="en-GB" altLang="en-US" sz="3200" b="1" dirty="0"/>
              <a:t>three</a:t>
            </a:r>
            <a:r>
              <a:rPr lang="en-GB" altLang="en-US" sz="3200" dirty="0"/>
              <a:t> separate exams at the end of Year 11 under the Edexcel exam board:  </a:t>
            </a:r>
          </a:p>
          <a:p>
            <a:pPr marL="609600" indent="-609600">
              <a:buNone/>
            </a:pPr>
            <a:endParaRPr lang="en-GB" altLang="en-US" sz="3200" dirty="0"/>
          </a:p>
          <a:p>
            <a:pPr marL="609600" indent="-609600">
              <a:buFontTx/>
              <a:buAutoNum type="arabicPeriod"/>
            </a:pPr>
            <a:r>
              <a:rPr lang="en-GB" altLang="en-US" sz="3200" dirty="0"/>
              <a:t>Crime and Punishment (1 hour 15 minutes)</a:t>
            </a:r>
          </a:p>
          <a:p>
            <a:pPr marL="609600" indent="-609600">
              <a:buFontTx/>
              <a:buAutoNum type="arabicPeriod"/>
            </a:pPr>
            <a:r>
              <a:rPr lang="en-GB" altLang="en-US" sz="3200" dirty="0"/>
              <a:t>Cold War and Elizabethan England (1 hour 45 minutes)</a:t>
            </a:r>
          </a:p>
          <a:p>
            <a:pPr marL="609600" indent="-609600">
              <a:buFontTx/>
              <a:buAutoNum type="arabicPeriod"/>
            </a:pPr>
            <a:r>
              <a:rPr lang="en-GB" altLang="en-US" sz="3200" dirty="0"/>
              <a:t>Weimar and Nazi Germany (1 hour 20 minutes)</a:t>
            </a:r>
            <a:endParaRPr lang="en-US" altLang="en-US" sz="3200" dirty="0"/>
          </a:p>
        </p:txBody>
      </p:sp>
      <p:pic>
        <p:nvPicPr>
          <p:cNvPr id="2050" name="Picture 2" descr="Edexcel | Awarding Body | Oxbrid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193" y="2028191"/>
            <a:ext cx="3632652" cy="1145947"/>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DBD73FBE-4994-4E14-860A-F61724BF2A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4409" y="6128342"/>
            <a:ext cx="406400" cy="406400"/>
          </a:xfrm>
          <a:prstGeom prst="rect">
            <a:avLst/>
          </a:prstGeom>
        </p:spPr>
      </p:pic>
    </p:spTree>
    <p:extLst>
      <p:ext uri="{BB962C8B-B14F-4D97-AF65-F5344CB8AC3E}">
        <p14:creationId xmlns:p14="http://schemas.microsoft.com/office/powerpoint/2010/main" val="2040901427"/>
      </p:ext>
    </p:extLst>
  </p:cSld>
  <p:clrMapOvr>
    <a:masterClrMapping/>
  </p:clrMapOvr>
  <mc:AlternateContent xmlns:mc="http://schemas.openxmlformats.org/markup-compatibility/2006" xmlns:p14="http://schemas.microsoft.com/office/powerpoint/2010/main">
    <mc:Choice Requires="p14">
      <p:transition spd="slow" p14:dur="2000" advTm="58471"/>
    </mc:Choice>
    <mc:Fallback xmlns="">
      <p:transition spd="slow" advTm="584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7118" y="820131"/>
            <a:ext cx="10397764" cy="801279"/>
          </a:xfrm>
        </p:spPr>
        <p:txBody>
          <a:bodyPr>
            <a:normAutofit/>
          </a:bodyPr>
          <a:lstStyle/>
          <a:p>
            <a:pPr marL="114300" indent="0" algn="ctr">
              <a:buNone/>
            </a:pPr>
            <a:r>
              <a:rPr lang="en-GB" altLang="en-US" sz="4400" b="1" cap="all" dirty="0">
                <a:solidFill>
                  <a:prstClr val="white"/>
                </a:solidFill>
                <a:ea typeface="+mj-ea"/>
                <a:cs typeface="+mj-cs"/>
              </a:rPr>
              <a:t>What are the results like?</a:t>
            </a:r>
            <a:endParaRPr lang="en-GB" sz="2800" dirty="0">
              <a:solidFill>
                <a:schemeClr val="bg1"/>
              </a:solidFill>
              <a:latin typeface="Cinzel Bold" pitchFamily="50" charset="0"/>
            </a:endParaRPr>
          </a:p>
        </p:txBody>
      </p:sp>
      <p:sp>
        <p:nvSpPr>
          <p:cNvPr id="6" name="Content Placeholder 2"/>
          <p:cNvSpPr txBox="1">
            <a:spLocks/>
          </p:cNvSpPr>
          <p:nvPr/>
        </p:nvSpPr>
        <p:spPr>
          <a:xfrm>
            <a:off x="1981200" y="3082113"/>
            <a:ext cx="8244916" cy="533612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ctr">
              <a:buNone/>
            </a:pPr>
            <a:endParaRPr lang="en-GB" sz="3600" dirty="0">
              <a:solidFill>
                <a:schemeClr val="accent2">
                  <a:lumMod val="50000"/>
                </a:schemeClr>
              </a:solidFill>
              <a:latin typeface="Candara" panose="020E0502030303020204" pitchFamily="34" charset="0"/>
            </a:endParaRPr>
          </a:p>
        </p:txBody>
      </p:sp>
      <p:sp>
        <p:nvSpPr>
          <p:cNvPr id="2" name="Rectangle 1">
            <a:extLst>
              <a:ext uri="{FF2B5EF4-FFF2-40B4-BE49-F238E27FC236}">
                <a16:creationId xmlns:a16="http://schemas.microsoft.com/office/drawing/2014/main" id="{B62735A3-EE60-48E6-A0D9-FCB372E60ED8}"/>
              </a:ext>
            </a:extLst>
          </p:cNvPr>
          <p:cNvSpPr/>
          <p:nvPr/>
        </p:nvSpPr>
        <p:spPr>
          <a:xfrm>
            <a:off x="6096000" y="2110815"/>
            <a:ext cx="5625290" cy="4401205"/>
          </a:xfrm>
          <a:prstGeom prst="rect">
            <a:avLst/>
          </a:prstGeom>
        </p:spPr>
        <p:txBody>
          <a:bodyPr wrap="square">
            <a:spAutoFit/>
          </a:bodyPr>
          <a:lstStyle/>
          <a:p>
            <a:pPr marL="114300" indent="0" algn="ctr">
              <a:buNone/>
            </a:pPr>
            <a:r>
              <a:rPr lang="en-GB" sz="2800" dirty="0">
                <a:solidFill>
                  <a:schemeClr val="accent3"/>
                </a:solidFill>
              </a:rPr>
              <a:t>A level History 2018</a:t>
            </a:r>
          </a:p>
          <a:p>
            <a:pPr marL="114300" indent="0" algn="ctr">
              <a:buNone/>
            </a:pPr>
            <a:r>
              <a:rPr lang="en-GB" sz="2800" dirty="0">
                <a:solidFill>
                  <a:schemeClr val="accent3">
                    <a:lumMod val="75000"/>
                  </a:schemeClr>
                </a:solidFill>
              </a:rPr>
              <a:t>100% A*-C</a:t>
            </a:r>
          </a:p>
          <a:p>
            <a:pPr marL="114300" indent="0" algn="ctr">
              <a:buNone/>
            </a:pPr>
            <a:r>
              <a:rPr lang="en-GB" sz="2800" dirty="0">
                <a:solidFill>
                  <a:schemeClr val="accent3">
                    <a:lumMod val="75000"/>
                  </a:schemeClr>
                </a:solidFill>
              </a:rPr>
              <a:t>30% A*-B</a:t>
            </a:r>
          </a:p>
          <a:p>
            <a:pPr marL="114300" indent="0" algn="ctr">
              <a:buNone/>
            </a:pPr>
            <a:endParaRPr lang="en-GB" sz="2800" dirty="0">
              <a:solidFill>
                <a:schemeClr val="accent3"/>
              </a:solidFill>
            </a:endParaRPr>
          </a:p>
          <a:p>
            <a:pPr marL="114300" indent="0" algn="ctr">
              <a:buNone/>
            </a:pPr>
            <a:r>
              <a:rPr lang="en-GB" sz="2800" dirty="0">
                <a:solidFill>
                  <a:schemeClr val="accent3"/>
                </a:solidFill>
              </a:rPr>
              <a:t> A level History 2019</a:t>
            </a:r>
          </a:p>
          <a:p>
            <a:pPr marL="114300" indent="0" algn="ctr">
              <a:buNone/>
            </a:pPr>
            <a:r>
              <a:rPr lang="en-GB" sz="2800" dirty="0">
                <a:solidFill>
                  <a:schemeClr val="accent3">
                    <a:lumMod val="75000"/>
                  </a:schemeClr>
                </a:solidFill>
              </a:rPr>
              <a:t>65% A*-C</a:t>
            </a:r>
          </a:p>
          <a:p>
            <a:pPr marL="114300" indent="0" algn="ctr">
              <a:buNone/>
            </a:pPr>
            <a:endParaRPr lang="en-US" sz="2800" dirty="0">
              <a:solidFill>
                <a:schemeClr val="accent3"/>
              </a:solidFill>
            </a:endParaRPr>
          </a:p>
          <a:p>
            <a:pPr marL="114300" indent="0" algn="ctr">
              <a:buNone/>
            </a:pPr>
            <a:r>
              <a:rPr lang="en-GB" sz="2800" dirty="0">
                <a:solidFill>
                  <a:schemeClr val="accent3"/>
                </a:solidFill>
              </a:rPr>
              <a:t>A level History 2020</a:t>
            </a:r>
          </a:p>
          <a:p>
            <a:pPr marL="114300" indent="0" algn="ctr">
              <a:buNone/>
            </a:pPr>
            <a:r>
              <a:rPr lang="en-GB" sz="2800" dirty="0">
                <a:solidFill>
                  <a:schemeClr val="accent3">
                    <a:lumMod val="75000"/>
                  </a:schemeClr>
                </a:solidFill>
              </a:rPr>
              <a:t>90% A*-C</a:t>
            </a:r>
          </a:p>
          <a:p>
            <a:pPr marL="114300" indent="0" algn="ctr">
              <a:buNone/>
            </a:pPr>
            <a:r>
              <a:rPr lang="en-GB" sz="2800" dirty="0">
                <a:solidFill>
                  <a:schemeClr val="accent3">
                    <a:lumMod val="75000"/>
                  </a:schemeClr>
                </a:solidFill>
              </a:rPr>
              <a:t>30% A*-A </a:t>
            </a:r>
          </a:p>
        </p:txBody>
      </p:sp>
      <p:sp>
        <p:nvSpPr>
          <p:cNvPr id="4" name="Rectangle 3">
            <a:extLst>
              <a:ext uri="{FF2B5EF4-FFF2-40B4-BE49-F238E27FC236}">
                <a16:creationId xmlns:a16="http://schemas.microsoft.com/office/drawing/2014/main" id="{6EAA0058-D671-46C6-BD07-2AA528BE7B4B}"/>
              </a:ext>
            </a:extLst>
          </p:cNvPr>
          <p:cNvSpPr/>
          <p:nvPr/>
        </p:nvSpPr>
        <p:spPr>
          <a:xfrm>
            <a:off x="470710" y="2205083"/>
            <a:ext cx="5172173" cy="4524315"/>
          </a:xfrm>
          <a:prstGeom prst="rect">
            <a:avLst/>
          </a:prstGeom>
        </p:spPr>
        <p:txBody>
          <a:bodyPr wrap="square">
            <a:spAutoFit/>
          </a:bodyPr>
          <a:lstStyle/>
          <a:p>
            <a:pPr marL="114300" indent="0" algn="ctr">
              <a:buNone/>
            </a:pPr>
            <a:r>
              <a:rPr lang="en-GB" sz="3600" dirty="0">
                <a:solidFill>
                  <a:schemeClr val="tx2">
                    <a:lumMod val="75000"/>
                  </a:schemeClr>
                </a:solidFill>
              </a:rPr>
              <a:t>GCSE History 2018</a:t>
            </a:r>
          </a:p>
          <a:p>
            <a:pPr marL="114300" indent="0" algn="ctr">
              <a:buNone/>
            </a:pPr>
            <a:r>
              <a:rPr lang="en-GB" sz="3600" dirty="0">
                <a:solidFill>
                  <a:srgbClr val="002060"/>
                </a:solidFill>
              </a:rPr>
              <a:t>78% 4-9 </a:t>
            </a:r>
          </a:p>
          <a:p>
            <a:pPr marL="114300" indent="0" algn="ctr">
              <a:buNone/>
            </a:pPr>
            <a:endParaRPr lang="en-US" sz="3600" dirty="0">
              <a:solidFill>
                <a:schemeClr val="tx2">
                  <a:lumMod val="75000"/>
                </a:schemeClr>
              </a:solidFill>
            </a:endParaRPr>
          </a:p>
          <a:p>
            <a:pPr marL="114300" indent="0" algn="ctr">
              <a:buNone/>
            </a:pPr>
            <a:r>
              <a:rPr lang="en-GB" sz="3600" dirty="0">
                <a:solidFill>
                  <a:schemeClr val="tx2">
                    <a:lumMod val="75000"/>
                  </a:schemeClr>
                </a:solidFill>
              </a:rPr>
              <a:t>GCSE History 2019</a:t>
            </a:r>
          </a:p>
          <a:p>
            <a:pPr marL="114300" indent="0" algn="ctr">
              <a:buNone/>
            </a:pPr>
            <a:r>
              <a:rPr lang="en-GB" sz="3600" dirty="0">
                <a:solidFill>
                  <a:schemeClr val="tx2">
                    <a:lumMod val="75000"/>
                  </a:schemeClr>
                </a:solidFill>
              </a:rPr>
              <a:t> </a:t>
            </a:r>
            <a:r>
              <a:rPr lang="en-GB" sz="3600" dirty="0">
                <a:solidFill>
                  <a:srgbClr val="002060"/>
                </a:solidFill>
              </a:rPr>
              <a:t>61% 4-9</a:t>
            </a:r>
          </a:p>
          <a:p>
            <a:pPr marL="114300" indent="0" algn="ctr">
              <a:buNone/>
            </a:pPr>
            <a:endParaRPr lang="en-US" sz="3600" dirty="0">
              <a:solidFill>
                <a:schemeClr val="tx2">
                  <a:lumMod val="75000"/>
                </a:schemeClr>
              </a:solidFill>
            </a:endParaRPr>
          </a:p>
          <a:p>
            <a:pPr marL="114300" indent="0" algn="ctr">
              <a:buNone/>
            </a:pPr>
            <a:r>
              <a:rPr lang="en-GB" sz="3600" dirty="0">
                <a:solidFill>
                  <a:schemeClr val="tx2">
                    <a:lumMod val="75000"/>
                  </a:schemeClr>
                </a:solidFill>
              </a:rPr>
              <a:t>GCSE History 2020</a:t>
            </a:r>
          </a:p>
          <a:p>
            <a:pPr marL="114300" indent="0" algn="ctr">
              <a:buNone/>
            </a:pPr>
            <a:r>
              <a:rPr lang="en-GB" sz="3600" dirty="0">
                <a:solidFill>
                  <a:srgbClr val="002060"/>
                </a:solidFill>
              </a:rPr>
              <a:t>77% 4-9 </a:t>
            </a:r>
          </a:p>
        </p:txBody>
      </p:sp>
      <p:pic>
        <p:nvPicPr>
          <p:cNvPr id="5" name="Recorded Sound">
            <a:hlinkClick r:id="" action="ppaction://media"/>
            <a:extLst>
              <a:ext uri="{FF2B5EF4-FFF2-40B4-BE49-F238E27FC236}">
                <a16:creationId xmlns:a16="http://schemas.microsoft.com/office/drawing/2014/main" id="{D0849C2A-7DE9-443E-A474-AD1DD147C4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92894" y="6082646"/>
            <a:ext cx="406400" cy="406400"/>
          </a:xfrm>
          <a:prstGeom prst="rect">
            <a:avLst/>
          </a:prstGeom>
        </p:spPr>
      </p:pic>
    </p:spTree>
    <p:extLst>
      <p:ext uri="{BB962C8B-B14F-4D97-AF65-F5344CB8AC3E}">
        <p14:creationId xmlns:p14="http://schemas.microsoft.com/office/powerpoint/2010/main" val="174548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7118" y="820131"/>
            <a:ext cx="10397764" cy="801279"/>
          </a:xfrm>
        </p:spPr>
        <p:txBody>
          <a:bodyPr>
            <a:normAutofit/>
          </a:bodyPr>
          <a:lstStyle/>
          <a:p>
            <a:pPr marL="114300" indent="0" algn="ctr">
              <a:buNone/>
            </a:pPr>
            <a:r>
              <a:rPr lang="en-GB" altLang="en-US" sz="4400" b="1" cap="all" dirty="0">
                <a:solidFill>
                  <a:prstClr val="white"/>
                </a:solidFill>
                <a:ea typeface="+mj-ea"/>
                <a:cs typeface="+mj-cs"/>
              </a:rPr>
              <a:t>History at Desborough college</a:t>
            </a:r>
            <a:endParaRPr lang="en-GB" sz="2800" dirty="0">
              <a:solidFill>
                <a:schemeClr val="bg1"/>
              </a:solidFill>
              <a:latin typeface="Cinzel Bold" pitchFamily="50" charset="0"/>
            </a:endParaRPr>
          </a:p>
        </p:txBody>
      </p:sp>
      <p:sp>
        <p:nvSpPr>
          <p:cNvPr id="6" name="Content Placeholder 2"/>
          <p:cNvSpPr txBox="1">
            <a:spLocks/>
          </p:cNvSpPr>
          <p:nvPr/>
        </p:nvSpPr>
        <p:spPr>
          <a:xfrm>
            <a:off x="1981200" y="3082113"/>
            <a:ext cx="8244916" cy="533612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ctr">
              <a:buNone/>
            </a:pPr>
            <a:endParaRPr lang="en-GB" sz="3600" dirty="0">
              <a:solidFill>
                <a:schemeClr val="accent2">
                  <a:lumMod val="50000"/>
                </a:schemeClr>
              </a:solidFill>
              <a:latin typeface="Candara" panose="020E0502030303020204" pitchFamily="34" charset="0"/>
            </a:endParaRPr>
          </a:p>
        </p:txBody>
      </p:sp>
      <p:sp>
        <p:nvSpPr>
          <p:cNvPr id="2" name="Rectangle 1">
            <a:extLst>
              <a:ext uri="{FF2B5EF4-FFF2-40B4-BE49-F238E27FC236}">
                <a16:creationId xmlns:a16="http://schemas.microsoft.com/office/drawing/2014/main" id="{B62735A3-EE60-48E6-A0D9-FCB372E60ED8}"/>
              </a:ext>
            </a:extLst>
          </p:cNvPr>
          <p:cNvSpPr/>
          <p:nvPr/>
        </p:nvSpPr>
        <p:spPr>
          <a:xfrm>
            <a:off x="404721" y="1922279"/>
            <a:ext cx="11435345" cy="4401205"/>
          </a:xfrm>
          <a:prstGeom prst="rect">
            <a:avLst/>
          </a:prstGeom>
        </p:spPr>
        <p:txBody>
          <a:bodyPr wrap="square">
            <a:spAutoFit/>
          </a:bodyPr>
          <a:lstStyle/>
          <a:p>
            <a:pPr marL="114300" indent="0">
              <a:buNone/>
            </a:pPr>
            <a:r>
              <a:rPr lang="en-US" sz="2000" dirty="0">
                <a:solidFill>
                  <a:schemeClr val="tx2">
                    <a:lumMod val="75000"/>
                  </a:schemeClr>
                </a:solidFill>
              </a:rPr>
              <a:t>The History Department aims to ensure that students develop a passion for, and a critical understanding of, the past. </a:t>
            </a:r>
            <a:endParaRPr lang="en-GB" sz="2000" dirty="0">
              <a:solidFill>
                <a:schemeClr val="tx2">
                  <a:lumMod val="75000"/>
                </a:schemeClr>
              </a:solidFill>
            </a:endParaRPr>
          </a:p>
          <a:p>
            <a:pPr marL="114300" indent="0">
              <a:buNone/>
            </a:pPr>
            <a:endParaRPr lang="en-GB" sz="2000" dirty="0">
              <a:solidFill>
                <a:schemeClr val="tx2">
                  <a:lumMod val="75000"/>
                </a:schemeClr>
              </a:solidFill>
            </a:endParaRPr>
          </a:p>
          <a:p>
            <a:pPr marL="114300"/>
            <a:r>
              <a:rPr lang="en-GB" sz="2000" dirty="0">
                <a:solidFill>
                  <a:schemeClr val="tx2">
                    <a:lumMod val="75000"/>
                  </a:schemeClr>
                </a:solidFill>
              </a:rPr>
              <a:t>History is increasing in popularity year on year at Desborough with the majority of Y10 currently studying History and many opting take Geography alongside. </a:t>
            </a:r>
          </a:p>
          <a:p>
            <a:pPr marL="114300"/>
            <a:endParaRPr lang="en-US" sz="2000" dirty="0">
              <a:solidFill>
                <a:schemeClr val="tx2">
                  <a:lumMod val="75000"/>
                </a:schemeClr>
              </a:solidFill>
            </a:endParaRPr>
          </a:p>
          <a:p>
            <a:pPr marL="114300"/>
            <a:r>
              <a:rPr lang="en-US" sz="2000" dirty="0">
                <a:solidFill>
                  <a:schemeClr val="tx2">
                    <a:lumMod val="75000"/>
                  </a:schemeClr>
                </a:solidFill>
              </a:rPr>
              <a:t>Department staffed by specialists with broad and diverse interests and experience in history:</a:t>
            </a:r>
          </a:p>
          <a:p>
            <a:pPr marL="114300" indent="0">
              <a:buNone/>
            </a:pPr>
            <a:endParaRPr lang="en-US" sz="2000" dirty="0">
              <a:solidFill>
                <a:schemeClr val="tx2">
                  <a:lumMod val="75000"/>
                </a:schemeClr>
              </a:solidFill>
            </a:endParaRPr>
          </a:p>
          <a:p>
            <a:pPr marL="457200" indent="-342900">
              <a:buFont typeface="Wingdings" panose="05000000000000000000" pitchFamily="2" charset="2"/>
              <a:buChar char="§"/>
            </a:pPr>
            <a:r>
              <a:rPr lang="en-US" sz="2400" dirty="0" err="1">
                <a:solidFill>
                  <a:srgbClr val="002060"/>
                </a:solidFill>
              </a:rPr>
              <a:t>Mrs</a:t>
            </a:r>
            <a:r>
              <a:rPr lang="en-US" sz="2400" dirty="0">
                <a:solidFill>
                  <a:srgbClr val="002060"/>
                </a:solidFill>
              </a:rPr>
              <a:t> Murphy </a:t>
            </a:r>
            <a:r>
              <a:rPr lang="en-US" sz="2400" dirty="0">
                <a:solidFill>
                  <a:schemeClr val="tx2">
                    <a:lumMod val="75000"/>
                  </a:schemeClr>
                </a:solidFill>
              </a:rPr>
              <a:t>– Modern Political History, USA &amp; Europe. British Imperial History and post colonial societies, the Indian sub-continent and the Middle East</a:t>
            </a:r>
          </a:p>
          <a:p>
            <a:pPr marL="457200" indent="-342900">
              <a:buFont typeface="Wingdings" panose="05000000000000000000" pitchFamily="2" charset="2"/>
              <a:buChar char="§"/>
            </a:pPr>
            <a:r>
              <a:rPr lang="en-US" sz="2400" dirty="0" err="1">
                <a:solidFill>
                  <a:srgbClr val="002060"/>
                </a:solidFill>
              </a:rPr>
              <a:t>Mr</a:t>
            </a:r>
            <a:r>
              <a:rPr lang="en-US" sz="2400" dirty="0">
                <a:solidFill>
                  <a:srgbClr val="002060"/>
                </a:solidFill>
              </a:rPr>
              <a:t> Summers </a:t>
            </a:r>
            <a:r>
              <a:rPr lang="en-US" sz="2400" dirty="0">
                <a:solidFill>
                  <a:schemeClr val="tx2">
                    <a:lumMod val="75000"/>
                  </a:schemeClr>
                </a:solidFill>
              </a:rPr>
              <a:t>– History of the USA, Transatlantic Cultures and Revolutionary History </a:t>
            </a:r>
          </a:p>
          <a:p>
            <a:pPr marL="457200" indent="-342900">
              <a:buFont typeface="Wingdings" panose="05000000000000000000" pitchFamily="2" charset="2"/>
              <a:buChar char="§"/>
            </a:pPr>
            <a:r>
              <a:rPr lang="en-US" sz="2400" dirty="0" err="1">
                <a:solidFill>
                  <a:srgbClr val="002060"/>
                </a:solidFill>
              </a:rPr>
              <a:t>Mr</a:t>
            </a:r>
            <a:r>
              <a:rPr lang="en-US" sz="2400" dirty="0">
                <a:solidFill>
                  <a:srgbClr val="002060"/>
                </a:solidFill>
              </a:rPr>
              <a:t> Gleeson </a:t>
            </a:r>
            <a:r>
              <a:rPr lang="en-US" sz="2400" dirty="0">
                <a:solidFill>
                  <a:schemeClr val="tx2">
                    <a:lumMod val="75000"/>
                  </a:schemeClr>
                </a:solidFill>
              </a:rPr>
              <a:t>– Modern European History. Early Modern and Modern Irish History </a:t>
            </a:r>
          </a:p>
          <a:p>
            <a:pPr marL="457200" indent="-342900">
              <a:buFont typeface="Wingdings" panose="05000000000000000000" pitchFamily="2" charset="2"/>
              <a:buChar char="§"/>
            </a:pPr>
            <a:r>
              <a:rPr lang="en-US" sz="2400" dirty="0" err="1">
                <a:solidFill>
                  <a:srgbClr val="002060"/>
                </a:solidFill>
              </a:rPr>
              <a:t>Mr</a:t>
            </a:r>
            <a:r>
              <a:rPr lang="en-US" sz="2400" dirty="0">
                <a:solidFill>
                  <a:srgbClr val="002060"/>
                </a:solidFill>
              </a:rPr>
              <a:t> Collins </a:t>
            </a:r>
            <a:r>
              <a:rPr lang="en-US" sz="2400" dirty="0">
                <a:solidFill>
                  <a:schemeClr val="tx2">
                    <a:lumMod val="75000"/>
                  </a:schemeClr>
                </a:solidFill>
              </a:rPr>
              <a:t>– Tudor and Maritime History. Travel and Exploration History </a:t>
            </a:r>
            <a:endParaRPr lang="en-GB" sz="2400" dirty="0">
              <a:solidFill>
                <a:schemeClr val="accent3"/>
              </a:solidFill>
            </a:endParaRPr>
          </a:p>
        </p:txBody>
      </p:sp>
      <p:pic>
        <p:nvPicPr>
          <p:cNvPr id="4" name="Recorded Sound">
            <a:hlinkClick r:id="" action="ppaction://media"/>
            <a:extLst>
              <a:ext uri="{FF2B5EF4-FFF2-40B4-BE49-F238E27FC236}">
                <a16:creationId xmlns:a16="http://schemas.microsoft.com/office/drawing/2014/main" id="{29B25FF8-4D83-4337-80CC-5E86EE1B45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34103" y="6217953"/>
            <a:ext cx="489146" cy="406400"/>
          </a:xfrm>
          <a:prstGeom prst="rect">
            <a:avLst/>
          </a:prstGeom>
        </p:spPr>
      </p:pic>
    </p:spTree>
    <p:extLst>
      <p:ext uri="{BB962C8B-B14F-4D97-AF65-F5344CB8AC3E}">
        <p14:creationId xmlns:p14="http://schemas.microsoft.com/office/powerpoint/2010/main" val="191914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0633" y="729657"/>
            <a:ext cx="11973691" cy="988332"/>
          </a:xfrm>
        </p:spPr>
        <p:txBody>
          <a:bodyPr>
            <a:noAutofit/>
          </a:bodyPr>
          <a:lstStyle/>
          <a:p>
            <a:r>
              <a:rPr lang="en-GB" sz="4400" dirty="0"/>
              <a:t>Where could History take you?</a:t>
            </a:r>
          </a:p>
        </p:txBody>
      </p:sp>
      <p:sp>
        <p:nvSpPr>
          <p:cNvPr id="5" name="Content Placeholder 4"/>
          <p:cNvSpPr>
            <a:spLocks noGrp="1"/>
          </p:cNvSpPr>
          <p:nvPr>
            <p:ph idx="1"/>
          </p:nvPr>
        </p:nvSpPr>
        <p:spPr>
          <a:xfrm>
            <a:off x="533692" y="2073618"/>
            <a:ext cx="3563296" cy="4638266"/>
          </a:xfrm>
        </p:spPr>
        <p:txBody>
          <a:bodyPr>
            <a:noAutofit/>
          </a:bodyPr>
          <a:lstStyle/>
          <a:p>
            <a:pPr marL="0" indent="0">
              <a:buNone/>
            </a:pPr>
            <a:r>
              <a:rPr lang="en-US" sz="2800" dirty="0">
                <a:solidFill>
                  <a:schemeClr val="bg2">
                    <a:lumMod val="25000"/>
                  </a:schemeClr>
                </a:solidFill>
              </a:rPr>
              <a:t>Access to University</a:t>
            </a:r>
          </a:p>
          <a:p>
            <a:pPr marL="0" indent="0">
              <a:buNone/>
            </a:pPr>
            <a:r>
              <a:rPr lang="en-US" sz="2800" dirty="0">
                <a:solidFill>
                  <a:schemeClr val="bg2">
                    <a:lumMod val="25000"/>
                  </a:schemeClr>
                </a:solidFill>
              </a:rPr>
              <a:t>Apprenticeships</a:t>
            </a:r>
            <a:endParaRPr lang="en-GB" sz="2800" dirty="0">
              <a:solidFill>
                <a:schemeClr val="bg2">
                  <a:lumMod val="25000"/>
                </a:schemeClr>
              </a:solidFill>
            </a:endParaRPr>
          </a:p>
          <a:p>
            <a:pPr marL="0" indent="0">
              <a:buNone/>
            </a:pPr>
            <a:r>
              <a:rPr lang="en-GB" sz="2800" dirty="0">
                <a:solidFill>
                  <a:schemeClr val="bg2">
                    <a:lumMod val="25000"/>
                  </a:schemeClr>
                </a:solidFill>
              </a:rPr>
              <a:t>MI5 and MI6</a:t>
            </a:r>
          </a:p>
          <a:p>
            <a:pPr marL="0" indent="0">
              <a:buNone/>
            </a:pPr>
            <a:r>
              <a:rPr lang="en-GB" sz="2800" dirty="0">
                <a:solidFill>
                  <a:schemeClr val="bg2">
                    <a:lumMod val="25000"/>
                  </a:schemeClr>
                </a:solidFill>
              </a:rPr>
              <a:t>Journalism </a:t>
            </a:r>
          </a:p>
          <a:p>
            <a:pPr marL="0" indent="0">
              <a:buNone/>
            </a:pPr>
            <a:r>
              <a:rPr lang="en-GB" sz="2800" dirty="0">
                <a:solidFill>
                  <a:schemeClr val="bg2">
                    <a:lumMod val="25000"/>
                  </a:schemeClr>
                </a:solidFill>
              </a:rPr>
              <a:t>University lecturer </a:t>
            </a:r>
          </a:p>
          <a:p>
            <a:pPr marL="0" indent="0">
              <a:buNone/>
            </a:pPr>
            <a:r>
              <a:rPr lang="en-GB" sz="2800" dirty="0">
                <a:solidFill>
                  <a:schemeClr val="bg2">
                    <a:lumMod val="25000"/>
                  </a:schemeClr>
                </a:solidFill>
              </a:rPr>
              <a:t>Lawyer </a:t>
            </a:r>
          </a:p>
          <a:p>
            <a:pPr marL="0" indent="0">
              <a:buNone/>
            </a:pPr>
            <a:r>
              <a:rPr lang="en-GB" sz="2800" dirty="0">
                <a:solidFill>
                  <a:schemeClr val="bg2">
                    <a:lumMod val="25000"/>
                  </a:schemeClr>
                </a:solidFill>
              </a:rPr>
              <a:t>CEO </a:t>
            </a:r>
          </a:p>
          <a:p>
            <a:pPr marL="0" indent="0">
              <a:buNone/>
            </a:pPr>
            <a:r>
              <a:rPr lang="en-GB" sz="2800" dirty="0">
                <a:solidFill>
                  <a:schemeClr val="bg2">
                    <a:lumMod val="25000"/>
                  </a:schemeClr>
                </a:solidFill>
              </a:rPr>
              <a:t>Tech data analyst </a:t>
            </a:r>
          </a:p>
        </p:txBody>
      </p:sp>
      <p:sp>
        <p:nvSpPr>
          <p:cNvPr id="6" name="Content Placeholder 4"/>
          <p:cNvSpPr txBox="1">
            <a:spLocks/>
          </p:cNvSpPr>
          <p:nvPr/>
        </p:nvSpPr>
        <p:spPr>
          <a:xfrm>
            <a:off x="4426817" y="2073617"/>
            <a:ext cx="5084828" cy="4638267"/>
          </a:xfrm>
          <a:prstGeom prst="rect">
            <a:avLst/>
          </a:prstGeom>
        </p:spPr>
        <p:txBody>
          <a:bodyPr vert="horz" lIns="91440" tIns="45720" rIns="91440" bIns="45720" rtlCol="0" anchor="t"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GB" sz="2800" dirty="0">
                <a:solidFill>
                  <a:schemeClr val="bg2">
                    <a:lumMod val="25000"/>
                  </a:schemeClr>
                </a:solidFill>
              </a:rPr>
              <a:t>Editor </a:t>
            </a:r>
          </a:p>
          <a:p>
            <a:pPr marL="0" indent="0">
              <a:buFont typeface="Wingdings 2" panose="05020102010507070707" pitchFamily="18" charset="2"/>
              <a:buNone/>
            </a:pPr>
            <a:r>
              <a:rPr lang="en-GB" sz="2800" dirty="0">
                <a:solidFill>
                  <a:schemeClr val="bg2">
                    <a:lumMod val="25000"/>
                  </a:schemeClr>
                </a:solidFill>
              </a:rPr>
              <a:t>Writer</a:t>
            </a:r>
          </a:p>
          <a:p>
            <a:pPr marL="0" indent="0">
              <a:buFont typeface="Wingdings 2" panose="05020102010507070707" pitchFamily="18" charset="2"/>
              <a:buNone/>
            </a:pPr>
            <a:r>
              <a:rPr lang="en-GB" sz="2800" dirty="0">
                <a:solidFill>
                  <a:schemeClr val="bg2">
                    <a:lumMod val="25000"/>
                  </a:schemeClr>
                </a:solidFill>
              </a:rPr>
              <a:t>Tour guide </a:t>
            </a:r>
          </a:p>
          <a:p>
            <a:pPr marL="0" indent="0">
              <a:buFont typeface="Wingdings 2" panose="05020102010507070707" pitchFamily="18" charset="2"/>
              <a:buNone/>
            </a:pPr>
            <a:r>
              <a:rPr lang="en-GB" sz="2800" dirty="0">
                <a:solidFill>
                  <a:schemeClr val="bg2">
                    <a:lumMod val="25000"/>
                  </a:schemeClr>
                </a:solidFill>
              </a:rPr>
              <a:t>Museum curator </a:t>
            </a:r>
          </a:p>
          <a:p>
            <a:pPr marL="0" indent="0">
              <a:buFont typeface="Wingdings 2" panose="05020102010507070707" pitchFamily="18" charset="2"/>
              <a:buNone/>
            </a:pPr>
            <a:r>
              <a:rPr lang="en-GB" sz="2800" dirty="0">
                <a:solidFill>
                  <a:schemeClr val="bg2">
                    <a:lumMod val="25000"/>
                  </a:schemeClr>
                </a:solidFill>
              </a:rPr>
              <a:t>Civil servant </a:t>
            </a:r>
          </a:p>
          <a:p>
            <a:pPr marL="0" indent="0">
              <a:buFont typeface="Wingdings 2" panose="05020102010507070707" pitchFamily="18" charset="2"/>
              <a:buNone/>
            </a:pPr>
            <a:r>
              <a:rPr lang="en-GB" sz="2800" dirty="0">
                <a:solidFill>
                  <a:schemeClr val="bg2">
                    <a:lumMod val="25000"/>
                  </a:schemeClr>
                </a:solidFill>
              </a:rPr>
              <a:t>Politician  </a:t>
            </a:r>
          </a:p>
          <a:p>
            <a:pPr marL="0" indent="0">
              <a:buNone/>
            </a:pPr>
            <a:r>
              <a:rPr lang="en-GB" sz="2800" dirty="0">
                <a:solidFill>
                  <a:schemeClr val="bg2">
                    <a:lumMod val="25000"/>
                  </a:schemeClr>
                </a:solidFill>
              </a:rPr>
              <a:t>Publishing</a:t>
            </a:r>
          </a:p>
          <a:p>
            <a:pPr marL="0" indent="0">
              <a:buNone/>
            </a:pPr>
            <a:r>
              <a:rPr lang="en-US" sz="2800" dirty="0">
                <a:solidFill>
                  <a:schemeClr val="bg2">
                    <a:lumMod val="25000"/>
                  </a:schemeClr>
                </a:solidFill>
              </a:rPr>
              <a:t>D</a:t>
            </a:r>
            <a:r>
              <a:rPr lang="en-GB" sz="2800" dirty="0" err="1">
                <a:solidFill>
                  <a:schemeClr val="bg2">
                    <a:lumMod val="25000"/>
                  </a:schemeClr>
                </a:solidFill>
              </a:rPr>
              <a:t>ocumentary</a:t>
            </a:r>
            <a:r>
              <a:rPr lang="en-GB" sz="2800" dirty="0">
                <a:solidFill>
                  <a:schemeClr val="bg2">
                    <a:lumMod val="25000"/>
                  </a:schemeClr>
                </a:solidFill>
              </a:rPr>
              <a:t> film maker </a:t>
            </a:r>
          </a:p>
        </p:txBody>
      </p:sp>
      <p:pic>
        <p:nvPicPr>
          <p:cNvPr id="9" name="Picture 14">
            <a:extLst>
              <a:ext uri="{FF2B5EF4-FFF2-40B4-BE49-F238E27FC236}">
                <a16:creationId xmlns:a16="http://schemas.microsoft.com/office/drawing/2014/main" id="{61032EB2-DE58-439F-9201-D19B63F341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4224" y="3865278"/>
            <a:ext cx="2381964" cy="1181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7">
            <a:extLst>
              <a:ext uri="{FF2B5EF4-FFF2-40B4-BE49-F238E27FC236}">
                <a16:creationId xmlns:a16="http://schemas.microsoft.com/office/drawing/2014/main" id="{812165D2-653D-41F1-9364-B30D56FBE3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19990" y="3779712"/>
            <a:ext cx="1856964" cy="1352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21 reasons being a teacher is the best job in the world | Metro News">
            <a:extLst>
              <a:ext uri="{FF2B5EF4-FFF2-40B4-BE49-F238E27FC236}">
                <a16:creationId xmlns:a16="http://schemas.microsoft.com/office/drawing/2014/main" id="{8FB6E3AF-CB4D-47D7-BAC0-7E01C2BAA4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8427" y="5079804"/>
            <a:ext cx="2400889" cy="15993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53A2CAC1-FC56-402D-AEAE-933BDBA989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52243" y="4992040"/>
            <a:ext cx="1593795" cy="1509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3">
            <a:extLst>
              <a:ext uri="{FF2B5EF4-FFF2-40B4-BE49-F238E27FC236}">
                <a16:creationId xmlns:a16="http://schemas.microsoft.com/office/drawing/2014/main" id="{D034B8A1-C741-46B1-B421-F8767387C5C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19990" y="2378481"/>
            <a:ext cx="1990936" cy="1470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a:extLst>
              <a:ext uri="{FF2B5EF4-FFF2-40B4-BE49-F238E27FC236}">
                <a16:creationId xmlns:a16="http://schemas.microsoft.com/office/drawing/2014/main" id="{71746F9A-98EA-4B63-A438-F5BC11C1D4D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49519" y="2651837"/>
            <a:ext cx="1850396" cy="128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Sky News 2015 new look: Split from Sky News presentation. Including  election - Page 44 - TV Forum">
            <a:extLst>
              <a:ext uri="{FF2B5EF4-FFF2-40B4-BE49-F238E27FC236}">
                <a16:creationId xmlns:a16="http://schemas.microsoft.com/office/drawing/2014/main" id="{D5336CE5-E5AB-4F9A-BF2B-DE10E0D6F0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7992" y="2411022"/>
            <a:ext cx="2612463" cy="1464068"/>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1024B8AE-BDB6-44DF-A18D-82CFF5A17DF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51908" y="6260515"/>
            <a:ext cx="406400" cy="406400"/>
          </a:xfrm>
          <a:prstGeom prst="rect">
            <a:avLst/>
          </a:prstGeom>
        </p:spPr>
      </p:pic>
    </p:spTree>
    <p:extLst>
      <p:ext uri="{BB962C8B-B14F-4D97-AF65-F5344CB8AC3E}">
        <p14:creationId xmlns:p14="http://schemas.microsoft.com/office/powerpoint/2010/main" val="1508470342"/>
      </p:ext>
    </p:extLst>
  </p:cSld>
  <p:clrMapOvr>
    <a:masterClrMapping/>
  </p:clrMapOvr>
  <mc:AlternateContent xmlns:mc="http://schemas.openxmlformats.org/markup-compatibility/2006" xmlns:p14="http://schemas.microsoft.com/office/powerpoint/2010/main">
    <mc:Choice Requires="p14">
      <p:transition spd="slow" p14:dur="2000" advTm="37694"/>
    </mc:Choice>
    <mc:Fallback xmlns="">
      <p:transition spd="slow" advTm="376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ividend">
  <a:themeElements>
    <a:clrScheme name="Custom 11">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Custom 2">
      <a:majorFont>
        <a:latin typeface="Candara"/>
        <a:ea typeface=""/>
        <a:cs typeface=""/>
      </a:majorFont>
      <a:minorFont>
        <a:latin typeface="Candara"/>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spDef>
      <a:spPr>
        <a:ln>
          <a:noFill/>
        </a:ln>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objectDefaults>
  <a:extraClrSchemeLst/>
  <a:extLst>
    <a:ext uri="{05A4C25C-085E-4340-85A3-A5531E510DB2}">
      <thm15:themeFamily xmlns:thm15="http://schemas.microsoft.com/office/thememl/2012/main" name="Presentation1" id="{F529A05C-9967-417B-A795-0EE2DA56A977}" vid="{B371D623-29EC-4410-98F2-D4F69349AE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A531C3B7-F137-4B62-A714-55F90281BDA7}">
  <ds:schemaRefs>
    <ds:schemaRef ds:uri="http://schemas.microsoft.com/sharepoint/v3/contenttype/forms"/>
  </ds:schemaRefs>
</ds:datastoreItem>
</file>

<file path=customXml/itemProps2.xml><?xml version="1.0" encoding="utf-8"?>
<ds:datastoreItem xmlns:ds="http://schemas.openxmlformats.org/officeDocument/2006/customXml" ds:itemID="{0B8FDF75-6DB0-420B-9CE9-4E2094004A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732F72-BAE4-4D8F-B5A8-4D4D584BF69E}">
  <ds:schemaRefs>
    <ds:schemaRef ds:uri="71af3243-3dd4-4a8d-8c0d-dd76da1f02a5"/>
    <ds:schemaRef ds:uri="http://purl.org/dc/elements/1.1/"/>
    <ds:schemaRef ds:uri="http://schemas.microsoft.com/office/2006/documentManagement/types"/>
    <ds:schemaRef ds:uri="16c05727-aa75-4e4a-9b5f-8a80a1165891"/>
    <ds:schemaRef ds:uri="http://purl.org/dc/dcmitype/"/>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Looks like, sounds like</Template>
  <TotalTime>0</TotalTime>
  <Words>577</Words>
  <Application>Microsoft Office PowerPoint</Application>
  <PresentationFormat>Widescreen</PresentationFormat>
  <Paragraphs>65</Paragraphs>
  <Slides>8</Slides>
  <Notes>0</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Candara</vt:lpstr>
      <vt:lpstr>Cinzel Bold</vt:lpstr>
      <vt:lpstr>Wingdings</vt:lpstr>
      <vt:lpstr>Wingdings 2</vt:lpstr>
      <vt:lpstr>Dividend</vt:lpstr>
      <vt:lpstr>GCSE History at desborough College </vt:lpstr>
      <vt:lpstr>Why TAKE History?</vt:lpstr>
      <vt:lpstr>What will we teach? </vt:lpstr>
      <vt:lpstr>PowerPoint Presentation</vt:lpstr>
      <vt:lpstr>How is History Assessed?</vt:lpstr>
      <vt:lpstr>PowerPoint Presentation</vt:lpstr>
      <vt:lpstr>PowerPoint Presentation</vt:lpstr>
      <vt:lpstr>Where could History take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Yr9 assembly</dc:title>
  <dc:creator/>
  <cp:lastModifiedBy/>
  <cp:revision>511</cp:revision>
  <dcterms:created xsi:type="dcterms:W3CDTF">2020-09-01T12:19:33Z</dcterms:created>
  <dcterms:modified xsi:type="dcterms:W3CDTF">2021-01-07T13:57:03Z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