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64" r:id="rId7"/>
    <p:sldId id="258" r:id="rId8"/>
    <p:sldId id="260" r:id="rId9"/>
    <p:sldId id="25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1/6/2021 10:11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1/6/2021 10:11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hyperlink" Target="http://www.ocr.org.uk/qualifications/gcse-physical-education-j587-from-20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SPORTS SCIENCE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4085E5B-1262-47F1-88C0-39599FE80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5"/>
    </mc:Choice>
    <mc:Fallback>
      <p:transition spd="slow" advTm="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610E3-6571-4F1A-A998-9F0A57F0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elite performance?</a:t>
            </a:r>
            <a:endParaRPr lang="en-GB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AF5C8AAB-D6C7-41F4-BF8F-92E3C864F6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8"/>
          <a:stretch/>
        </p:blipFill>
        <p:spPr bwMode="auto">
          <a:xfrm>
            <a:off x="354474" y="1986001"/>
            <a:ext cx="3342470" cy="22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26A75D47-A1C3-4A34-A2D2-BF39ADA1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74" y="4507371"/>
            <a:ext cx="3900206" cy="2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9114972-9FAC-4717-92AA-C5014274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3" y="1986001"/>
            <a:ext cx="3566186" cy="22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FB709AD-2538-4E84-97EC-F2CFCF8F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27" y="3278172"/>
            <a:ext cx="2684099" cy="33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33A01F7-3A08-4F5E-BDC4-9EB71174F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1"/>
    </mc:Choice>
    <mc:Fallback xmlns="">
      <p:transition spd="slow" advTm="85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A4985-A220-48A8-A01E-096A740AA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Unit 1 (Paper 1) - Anatomy &amp; Physiology and Training: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Skeletal system, muscular system, cardio-vascular and respiratory systems,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effects of exercise, levers in sport, components of fitness, principles of training.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2 (Paper 2) – Socio-Cultural and Sport Psychology: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Participation, commercialization of sport, ethics in sport, feedback, guidance,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drugs in sport, violence, skill, health, fitness and well-being.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3 – Practical performances and AEP Coursework: (3 sports)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Team Sports – Rugby, Football, Handball, Cricket, Hockey, Basketball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Individual Sports – Athletics, Badminton, Golf, Tennis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8DB3A-892C-4CC6-A3D0-36567D48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 learn about?</a:t>
            </a:r>
            <a:endParaRPr lang="en-GB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CAE7C284-59F6-443B-B248-EE65C2CB6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8"/>
          <a:stretch/>
        </p:blipFill>
        <p:spPr bwMode="auto">
          <a:xfrm>
            <a:off x="8413005" y="2311018"/>
            <a:ext cx="2920013" cy="36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03BF2D4-5920-4D92-81DD-E295629130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68"/>
    </mc:Choice>
    <mc:Fallback xmlns="">
      <p:transition spd="slow" advTm="70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7910"/>
            <a:ext cx="11029615" cy="3850890"/>
          </a:xfrm>
        </p:spPr>
        <p:txBody>
          <a:bodyPr>
            <a:normAutofit/>
          </a:bodyPr>
          <a:lstStyle/>
          <a:p>
            <a:r>
              <a:rPr lang="en-US" dirty="0"/>
              <a:t>Unit 1 (Paper 1) - Anatomy &amp; Physiology and Training –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 hour written exam – 30% of total GCSE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2 (Paper 2) – Socio-Cultural and Sport Psychology–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 hour written exam – 30% of total GCSE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 3 – Practical performances and AEP Coursework–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 Sports: 1 team sport, 1 individual sport  and 1 other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Controlled Assessment – 40% of total GCSE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 be assessed?</a:t>
            </a:r>
            <a:endParaRPr lang="en-GB" dirty="0"/>
          </a:p>
        </p:txBody>
      </p:sp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ACB1E628-67E9-4E94-A86B-B353FA7B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39" y="2366129"/>
            <a:ext cx="3824267" cy="30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1FEF0D-F865-45D8-BA3E-A186C65D3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2"/>
    </mc:Choice>
    <mc:Fallback xmlns="">
      <p:transition spd="slow" advTm="50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/>
              <a:t>You </a:t>
            </a:r>
            <a:r>
              <a:rPr lang="en-US" sz="2600" dirty="0" err="1"/>
              <a:t>enjo</a:t>
            </a:r>
            <a:r>
              <a:rPr lang="en-GB" sz="2600" dirty="0"/>
              <a:t>y sport/PE lessons – It’s a two year course!</a:t>
            </a:r>
          </a:p>
          <a:p>
            <a:endParaRPr lang="en-US" sz="2600" dirty="0"/>
          </a:p>
          <a:p>
            <a:r>
              <a:rPr lang="en-US" sz="2600" dirty="0"/>
              <a:t>You enjoy biology and are keen to understand  how the body and mind works 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You are organised –  There are four components/exams</a:t>
            </a:r>
          </a:p>
          <a:p>
            <a:endParaRPr lang="en-GB" sz="2600" dirty="0"/>
          </a:p>
          <a:p>
            <a:r>
              <a:rPr lang="en-GB" sz="2600" dirty="0"/>
              <a:t>You play for a club or school team in at least two sports</a:t>
            </a:r>
          </a:p>
          <a:p>
            <a:pPr marL="0" indent="0">
              <a:buNone/>
            </a:pPr>
            <a:r>
              <a:rPr lang="en-US" sz="2600" dirty="0"/>
              <a:t>     (1 team sport &amp; 1 individual sport)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You are willing to work hard in the classroom   (80% of lessons </a:t>
            </a:r>
            <a:r>
              <a:rPr lang="en-GB" sz="2600" dirty="0">
                <a:solidFill>
                  <a:schemeClr val="tx1"/>
                </a:solidFill>
              </a:rPr>
              <a:t>are </a:t>
            </a:r>
            <a:r>
              <a:rPr lang="en-US" sz="2600" dirty="0">
                <a:solidFill>
                  <a:schemeClr val="tx1"/>
                </a:solidFill>
              </a:rPr>
              <a:t>in the classroom!)</a:t>
            </a:r>
            <a:endParaRPr lang="en-GB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requirements &amp; course demands</a:t>
            </a:r>
            <a:endParaRPr lang="en-GB" dirty="0"/>
          </a:p>
        </p:txBody>
      </p:sp>
      <p:pic>
        <p:nvPicPr>
          <p:cNvPr id="7" name="Picture 6" descr="rugby_deals2">
            <a:extLst>
              <a:ext uri="{FF2B5EF4-FFF2-40B4-BE49-F238E27FC236}">
                <a16:creationId xmlns:a16="http://schemas.microsoft.com/office/drawing/2014/main" id="{41B3E15D-87C8-490B-B383-6CBE5633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82" y="2180496"/>
            <a:ext cx="2565693" cy="34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8268337-AEF3-45B9-8277-96F53DC1C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20"/>
    </mc:Choice>
    <mc:Fallback xmlns="">
      <p:transition spd="slow" advTm="8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60774"/>
            <a:ext cx="11029615" cy="3756623"/>
          </a:xfrm>
        </p:spPr>
        <p:txBody>
          <a:bodyPr>
            <a:normAutofit fontScale="92500" lnSpcReduction="20000"/>
          </a:bodyPr>
          <a:lstStyle/>
          <a:p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Natural progression is to study A-Level PE or BTEC Sport in 6</a:t>
            </a:r>
            <a:r>
              <a:rPr lang="en-US" sz="1900" baseline="30000" dirty="0">
                <a:latin typeface="+mj-lt"/>
              </a:rPr>
              <a:t>th</a:t>
            </a:r>
            <a:r>
              <a:rPr lang="en-US" sz="1900" dirty="0">
                <a:latin typeface="+mj-lt"/>
              </a:rPr>
              <a:t> Form</a:t>
            </a:r>
          </a:p>
          <a:p>
            <a:pPr marL="0" indent="0">
              <a:buNone/>
            </a:pPr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Post 16 possible career options include: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Sports Science			- </a:t>
            </a:r>
            <a:r>
              <a:rPr lang="en-US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S</a:t>
            </a: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ports Analysis		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Sports Business Management		- Sports coaching  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- Leisure and Tourism employment	                   - Physiotherapy	</a:t>
            </a:r>
            <a:endParaRPr lang="en-GB" sz="19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9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FranklinGothic-Book"/>
              </a:rPr>
              <a:t> - Health and Fitness Instructor 		- PE teacher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1900" dirty="0">
              <a:latin typeface="+mj-lt"/>
              <a:ea typeface="Calibri" panose="020F0502020204030204" pitchFamily="34" charset="0"/>
              <a:cs typeface="FranklinGothic-Book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FranklinGothic-Book"/>
              <a:ea typeface="Calibri" panose="020F0502020204030204" pitchFamily="34" charset="0"/>
              <a:cs typeface="FranklinGothic-Book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FranklinGothic-Book"/>
              <a:ea typeface="Calibri" panose="020F0502020204030204" pitchFamily="34" charset="0"/>
              <a:cs typeface="FranklinGothic-Book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46436"/>
            <a:ext cx="11029616" cy="988332"/>
          </a:xfrm>
        </p:spPr>
        <p:txBody>
          <a:bodyPr/>
          <a:lstStyle/>
          <a:p>
            <a:r>
              <a:rPr lang="en-US" dirty="0"/>
              <a:t>Career pathways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6BCD286B-3BE3-4F4E-930D-DAFDF9AB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35" y="2286780"/>
            <a:ext cx="2657872" cy="37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69F9FBC-4DCF-4A70-AD80-4DC7ABB92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6"/>
    </mc:Choice>
    <mc:Fallback xmlns="">
      <p:transition spd="slow" advTm="50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01" y="2210034"/>
            <a:ext cx="11029615" cy="3678303"/>
          </a:xfrm>
        </p:spPr>
        <p:txBody>
          <a:bodyPr/>
          <a:lstStyle/>
          <a:p>
            <a:r>
              <a:rPr lang="en-GB" b="1" dirty="0"/>
              <a:t>Exam Board : OCR (9-1)</a:t>
            </a:r>
          </a:p>
          <a:p>
            <a:endParaRPr lang="en-GB" b="1" dirty="0"/>
          </a:p>
          <a:p>
            <a:r>
              <a:rPr lang="en-GB" b="1" dirty="0"/>
              <a:t>Specification: See link below: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sz="1600" b="1" dirty="0"/>
              <a:t> </a:t>
            </a:r>
            <a:r>
              <a:rPr lang="en-GB" sz="1600" b="1" dirty="0">
                <a:hlinkClick r:id="rId4"/>
              </a:rPr>
              <a:t>http://www.ocr.org.uk/qualifications/gcse-physical-education-j587-from-2016/</a:t>
            </a:r>
            <a:endParaRPr lang="en-GB" sz="1600" b="1" dirty="0"/>
          </a:p>
          <a:p>
            <a:endParaRPr lang="en-GB" b="1" dirty="0"/>
          </a:p>
          <a:p>
            <a:r>
              <a:rPr lang="en-US" b="1" dirty="0"/>
              <a:t>More questions: See </a:t>
            </a:r>
            <a:r>
              <a:rPr lang="en-US" b="1" dirty="0" err="1"/>
              <a:t>Mr</a:t>
            </a:r>
            <a:r>
              <a:rPr lang="en-US" b="1" dirty="0"/>
              <a:t> Hamilton or </a:t>
            </a:r>
            <a:r>
              <a:rPr lang="en-US" b="1" dirty="0" err="1"/>
              <a:t>Mr</a:t>
            </a:r>
            <a:r>
              <a:rPr lang="en-US" b="1" dirty="0"/>
              <a:t> </a:t>
            </a:r>
            <a:r>
              <a:rPr lang="en-US" b="1" dirty="0" err="1"/>
              <a:t>Furmage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5FEF38B-B904-435E-8439-BABDE910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49" y="2380952"/>
            <a:ext cx="4135634" cy="27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5DD1C92-C9F3-4022-84E1-86D8A72D0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15"/>
    </mc:Choice>
    <mc:Fallback>
      <p:transition spd="slow" advTm="3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32F72-BAE4-4D8F-B5A8-4D4D584BF69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401</Words>
  <Application>Microsoft Office PowerPoint</Application>
  <PresentationFormat>Widescreen</PresentationFormat>
  <Paragraphs>59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FranklinGothic-Book</vt:lpstr>
      <vt:lpstr>Times New Roman</vt:lpstr>
      <vt:lpstr>Wingdings 2</vt:lpstr>
      <vt:lpstr>Dividend</vt:lpstr>
      <vt:lpstr>SPORTS SCIENCE</vt:lpstr>
      <vt:lpstr>What is elite performance?</vt:lpstr>
      <vt:lpstr>What will I learn about?</vt:lpstr>
      <vt:lpstr>How will I be assessed?</vt:lpstr>
      <vt:lpstr>entry requirements &amp; course demands</vt:lpstr>
      <vt:lpstr>Career pathways</vt:lpstr>
      <vt:lpstr>More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511</cp:revision>
  <dcterms:created xsi:type="dcterms:W3CDTF">2020-09-01T12:19:33Z</dcterms:created>
  <dcterms:modified xsi:type="dcterms:W3CDTF">2021-01-06T10:30:07Z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